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705" r:id="rId4"/>
    <p:sldMasterId id="2147483717" r:id="rId5"/>
  </p:sldMasterIdLst>
  <p:notesMasterIdLst>
    <p:notesMasterId r:id="rId34"/>
  </p:notesMasterIdLst>
  <p:sldIdLst>
    <p:sldId id="288" r:id="rId6"/>
    <p:sldId id="462" r:id="rId7"/>
    <p:sldId id="586" r:id="rId8"/>
    <p:sldId id="425" r:id="rId9"/>
    <p:sldId id="590" r:id="rId10"/>
    <p:sldId id="593" r:id="rId11"/>
    <p:sldId id="594" r:id="rId12"/>
    <p:sldId id="588" r:id="rId13"/>
    <p:sldId id="258" r:id="rId14"/>
    <p:sldId id="568" r:id="rId15"/>
    <p:sldId id="592" r:id="rId16"/>
    <p:sldId id="589" r:id="rId17"/>
    <p:sldId id="595" r:id="rId18"/>
    <p:sldId id="596" r:id="rId19"/>
    <p:sldId id="602" r:id="rId20"/>
    <p:sldId id="597" r:id="rId21"/>
    <p:sldId id="598" r:id="rId22"/>
    <p:sldId id="599" r:id="rId23"/>
    <p:sldId id="569" r:id="rId24"/>
    <p:sldId id="571" r:id="rId25"/>
    <p:sldId id="591" r:id="rId26"/>
    <p:sldId id="603" r:id="rId27"/>
    <p:sldId id="607" r:id="rId28"/>
    <p:sldId id="605" r:id="rId29"/>
    <p:sldId id="604" r:id="rId30"/>
    <p:sldId id="606" r:id="rId31"/>
    <p:sldId id="573" r:id="rId32"/>
    <p:sldId id="4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039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630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91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509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0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1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8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2024/9/30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47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25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74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2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8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9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8995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97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9/30/2024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9/30/2024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4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6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5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wmf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D02FC579-0A8B-4222-8F58-AE3134D319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>
            <a:extLst>
              <a:ext uri="{FF2B5EF4-FFF2-40B4-BE49-F238E27FC236}">
                <a16:creationId xmlns:a16="http://schemas.microsoft.com/office/drawing/2014/main" id="{46A0E872-203C-0C56-E0D9-6085E85ECCB8}"/>
              </a:ext>
            </a:extLst>
          </p:cNvPr>
          <p:cNvSpPr txBox="1">
            <a:spLocks/>
          </p:cNvSpPr>
          <p:nvPr/>
        </p:nvSpPr>
        <p:spPr>
          <a:xfrm>
            <a:off x="1697692" y="15839"/>
            <a:ext cx="9436474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435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8F064B-8919-9484-BB8D-853AFEE44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8" t="9117" r="46754" b="12941"/>
          <a:stretch/>
        </p:blipFill>
        <p:spPr bwMode="auto">
          <a:xfrm>
            <a:off x="0" y="1011954"/>
            <a:ext cx="6884894" cy="5418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9BB0B4-094B-AC0F-276B-5B195058C7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427" t="-4265" r="845" b="60681"/>
          <a:stretch/>
        </p:blipFill>
        <p:spPr>
          <a:xfrm>
            <a:off x="6414246" y="427351"/>
            <a:ext cx="5777753" cy="29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9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>
            <a:extLst>
              <a:ext uri="{FF2B5EF4-FFF2-40B4-BE49-F238E27FC236}">
                <a16:creationId xmlns:a16="http://schemas.microsoft.com/office/drawing/2014/main" id="{46A0E872-203C-0C56-E0D9-6085E85ECCB8}"/>
              </a:ext>
            </a:extLst>
          </p:cNvPr>
          <p:cNvSpPr txBox="1">
            <a:spLocks/>
          </p:cNvSpPr>
          <p:nvPr/>
        </p:nvSpPr>
        <p:spPr>
          <a:xfrm>
            <a:off x="1697692" y="15839"/>
            <a:ext cx="9436474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435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C3371-7DDC-271A-754D-B28D657EB0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858" t="22487" r="11210" b="30824"/>
          <a:stretch/>
        </p:blipFill>
        <p:spPr>
          <a:xfrm>
            <a:off x="1214437" y="1080100"/>
            <a:ext cx="9558337" cy="56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80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0646" y="2363938"/>
            <a:ext cx="974829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-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6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5- 6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1,3,5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2,4,6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02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CB0270-6DC3-35E5-7662-8BAF79A75E7F}"/>
              </a:ext>
            </a:extLst>
          </p:cNvPr>
          <p:cNvSpPr/>
          <p:nvPr/>
        </p:nvSpPr>
        <p:spPr>
          <a:xfrm>
            <a:off x="430688" y="1307973"/>
            <a:ext cx="342401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“AI NHANH HƠN”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id="{753CC285-3B09-E660-11D4-08B54CB58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8319" y="735536"/>
            <a:ext cx="1663532" cy="9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1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9F014-3AF6-72D7-AA72-13937D6BEB43}"/>
              </a:ext>
            </a:extLst>
          </p:cNvPr>
          <p:cNvSpPr txBox="1"/>
          <p:nvPr/>
        </p:nvSpPr>
        <p:spPr>
          <a:xfrm>
            <a:off x="42046" y="1149759"/>
            <a:ext cx="11387953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vụ 2: Thảo luận về những tiêu chí đánh giá hành vi giao tiếp, ứng xử tích cực hoặc chưa tích cực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D593061-9010-2FA8-8038-9550EAB1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75" y="2582881"/>
            <a:ext cx="5055025" cy="3548768"/>
          </a:xfrm>
          <a:prstGeom prst="rect">
            <a:avLst/>
          </a:prstGeom>
        </p:spPr>
      </p:pic>
      <p:pic>
        <p:nvPicPr>
          <p:cNvPr id="8" name="Hình ảnh 1">
            <a:extLst>
              <a:ext uri="{FF2B5EF4-FFF2-40B4-BE49-F238E27FC236}">
                <a16:creationId xmlns:a16="http://schemas.microsoft.com/office/drawing/2014/main" id="{4E03DDD6-7329-1F3D-3553-FEB05FAA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896" y="2452688"/>
            <a:ext cx="4726942" cy="35487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67E0FC-A27B-4D34-6E5D-18ACA422CB63}"/>
              </a:ext>
            </a:extLst>
          </p:cNvPr>
          <p:cNvSpPr txBox="1"/>
          <p:nvPr/>
        </p:nvSpPr>
        <p:spPr>
          <a:xfrm>
            <a:off x="1785938" y="6001456"/>
            <a:ext cx="832961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Lắng nghe, thể hiện sự tôn trọng trong giao tiếp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7769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9F014-3AF6-72D7-AA72-13937D6BEB43}"/>
              </a:ext>
            </a:extLst>
          </p:cNvPr>
          <p:cNvSpPr txBox="1"/>
          <p:nvPr/>
        </p:nvSpPr>
        <p:spPr>
          <a:xfrm>
            <a:off x="42046" y="1149759"/>
            <a:ext cx="11387953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vụ 2: Thảo luận về những tiêu chí đánh giá hành vi giao tiếp, ứng xử tích cực hoặc chưa tích cực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7E0FC-A27B-4D34-6E5D-18ACA422CB63}"/>
              </a:ext>
            </a:extLst>
          </p:cNvPr>
          <p:cNvSpPr txBox="1"/>
          <p:nvPr/>
        </p:nvSpPr>
        <p:spPr>
          <a:xfrm>
            <a:off x="1785938" y="6001456"/>
            <a:ext cx="832961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 hiện sự đồng cảm, tôn trọng người đối diện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Hình ảnh 1" descr="Tầm quan trọng của văn hoá ứng xử">
            <a:extLst>
              <a:ext uri="{FF2B5EF4-FFF2-40B4-BE49-F238E27FC236}">
                <a16:creationId xmlns:a16="http://schemas.microsoft.com/office/drawing/2014/main" id="{E5EF812D-A838-460C-068A-ADBE81E26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2438399"/>
            <a:ext cx="4786312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Vì sao những người thành công luôn tôn trọng người khác: Người càng ở “tầng  cao”, càng hiểu thế nào là đồng cảm">
            <a:extLst>
              <a:ext uri="{FF2B5EF4-FFF2-40B4-BE49-F238E27FC236}">
                <a16:creationId xmlns:a16="http://schemas.microsoft.com/office/drawing/2014/main" id="{23956514-9309-E946-100B-07D780BE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9" y="2434487"/>
            <a:ext cx="5421141" cy="348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51268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9F014-3AF6-72D7-AA72-13937D6BEB43}"/>
              </a:ext>
            </a:extLst>
          </p:cNvPr>
          <p:cNvSpPr txBox="1"/>
          <p:nvPr/>
        </p:nvSpPr>
        <p:spPr>
          <a:xfrm>
            <a:off x="42046" y="1149759"/>
            <a:ext cx="11387953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vụ 2: Thảo luận về những tiêu chí đánh giá hành vi giao tiếp, ứng xử tích cực hoặc chưa tích cực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3238A-6F16-91F7-6E23-28F125B9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6" y="2290906"/>
            <a:ext cx="6287317" cy="35763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3D13DA-7E75-D266-8A11-00361A2B0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37976"/>
            <a:ext cx="5505450" cy="3529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BC0A8-D33C-A422-1359-4576C334FC3B}"/>
              </a:ext>
            </a:extLst>
          </p:cNvPr>
          <p:cNvSpPr txBox="1"/>
          <p:nvPr/>
        </p:nvSpPr>
        <p:spPr>
          <a:xfrm>
            <a:off x="1828801" y="5914371"/>
            <a:ext cx="832961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mỉm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90986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9F014-3AF6-72D7-AA72-13937D6BEB43}"/>
              </a:ext>
            </a:extLst>
          </p:cNvPr>
          <p:cNvSpPr txBox="1"/>
          <p:nvPr/>
        </p:nvSpPr>
        <p:spPr>
          <a:xfrm>
            <a:off x="42046" y="1149759"/>
            <a:ext cx="11387953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vụ 2: Thảo luận về những tiêu chí đánh giá hành vi giao tiếp, ứng xử tích cực hoặc chưa tích cực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7E0FC-A27B-4D34-6E5D-18ACA422CB63}"/>
              </a:ext>
            </a:extLst>
          </p:cNvPr>
          <p:cNvSpPr txBox="1"/>
          <p:nvPr/>
        </p:nvSpPr>
        <p:spPr>
          <a:xfrm>
            <a:off x="1785938" y="6001456"/>
            <a:ext cx="832961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 trích, phê phán người khác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0A14659-0E33-5E23-1127-414EB2AC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2353386"/>
            <a:ext cx="5086350" cy="3354855"/>
          </a:xfrm>
          <a:prstGeom prst="rect">
            <a:avLst/>
          </a:prstGeom>
        </p:spPr>
      </p:pic>
      <p:pic>
        <p:nvPicPr>
          <p:cNvPr id="2050" name="Picture 2" descr="Chỉ trích người khác trên mạng có gì thú vị mà ai cũng thích tham gia?">
            <a:extLst>
              <a:ext uri="{FF2B5EF4-FFF2-40B4-BE49-F238E27FC236}">
                <a16:creationId xmlns:a16="http://schemas.microsoft.com/office/drawing/2014/main" id="{EE3CAB96-B7B0-9CBD-A651-8623EBCD4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9" y="2353386"/>
            <a:ext cx="4843462" cy="33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577126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9F014-3AF6-72D7-AA72-13937D6BEB43}"/>
              </a:ext>
            </a:extLst>
          </p:cNvPr>
          <p:cNvSpPr txBox="1"/>
          <p:nvPr/>
        </p:nvSpPr>
        <p:spPr>
          <a:xfrm>
            <a:off x="42046" y="1149759"/>
            <a:ext cx="11387953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vụ 2: Thảo luận về những tiêu chí đánh giá hành vi giao tiếp, ứng xử tích cực hoặc chưa tích cực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7E0FC-A27B-4D34-6E5D-18ACA422CB63}"/>
              </a:ext>
            </a:extLst>
          </p:cNvPr>
          <p:cNvSpPr txBox="1"/>
          <p:nvPr/>
        </p:nvSpPr>
        <p:spPr>
          <a:xfrm>
            <a:off x="1785938" y="6001456"/>
            <a:ext cx="832961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Chen lấn, xô đẩy nơi công cộng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Hình ảnh 1">
            <a:extLst>
              <a:ext uri="{FF2B5EF4-FFF2-40B4-BE49-F238E27FC236}">
                <a16:creationId xmlns:a16="http://schemas.microsoft.com/office/drawing/2014/main" id="{2A7355D2-6FC0-6CE9-B66F-5D3234E70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24" y="2701026"/>
            <a:ext cx="4929187" cy="3300429"/>
          </a:xfrm>
          <a:prstGeom prst="rect">
            <a:avLst/>
          </a:prstGeom>
        </p:spPr>
      </p:pic>
      <p:pic>
        <p:nvPicPr>
          <p:cNvPr id="3074" name="Picture 2" descr="Văn hóa xếp hàng - câu chuyện nhức nhối của người Việt - Báo VnExpress Đời  sống">
            <a:extLst>
              <a:ext uri="{FF2B5EF4-FFF2-40B4-BE49-F238E27FC236}">
                <a16:creationId xmlns:a16="http://schemas.microsoft.com/office/drawing/2014/main" id="{84F21302-5DF7-4763-3DCA-7E873BDD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2701027"/>
            <a:ext cx="4929187" cy="33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84556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9F014-3AF6-72D7-AA72-13937D6BEB43}"/>
              </a:ext>
            </a:extLst>
          </p:cNvPr>
          <p:cNvSpPr txBox="1"/>
          <p:nvPr/>
        </p:nvSpPr>
        <p:spPr>
          <a:xfrm>
            <a:off x="42046" y="1149759"/>
            <a:ext cx="11387953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vụ 2: Thảo luận về những tiêu chí đánh giá hành vi giao tiếp, ứng xử tích cực hoặc chưa tích cực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7E0FC-A27B-4D34-6E5D-18ACA422CB63}"/>
              </a:ext>
            </a:extLst>
          </p:cNvPr>
          <p:cNvSpPr txBox="1"/>
          <p:nvPr/>
        </p:nvSpPr>
        <p:spPr>
          <a:xfrm>
            <a:off x="1685925" y="6001456"/>
            <a:ext cx="832961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 công cộng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95A219-4213-4A38-2769-2C87EF65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55" y="2571750"/>
            <a:ext cx="5375970" cy="3429706"/>
          </a:xfrm>
          <a:prstGeom prst="rect">
            <a:avLst/>
          </a:prstGeom>
        </p:spPr>
      </p:pic>
      <p:pic>
        <p:nvPicPr>
          <p:cNvPr id="4098" name="Picture 2" descr="Khi bé hay la hét">
            <a:extLst>
              <a:ext uri="{FF2B5EF4-FFF2-40B4-BE49-F238E27FC236}">
                <a16:creationId xmlns:a16="http://schemas.microsoft.com/office/drawing/2014/main" id="{AEDCF8B4-008A-8FCA-DE9C-228B354B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2534778"/>
            <a:ext cx="4286250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3762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B58CD-D06F-8BD7-83A1-558FC6A77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6" b="91860" l="10000" r="90000">
                        <a14:foregroundMark x1="41512" y1="9535" x2="41512" y2="9535"/>
                        <a14:foregroundMark x1="43140" y1="8140" x2="43953" y2="7558"/>
                        <a14:foregroundMark x1="43953" y1="7558" x2="43953" y2="7558"/>
                        <a14:foregroundMark x1="44419" y1="7558" x2="45581" y2="7326"/>
                        <a14:foregroundMark x1="46628" y1="91744" x2="46628" y2="91744"/>
                        <a14:foregroundMark x1="46628" y1="91744" x2="46628" y2="91744"/>
                        <a14:foregroundMark x1="44767" y1="90116" x2="44767" y2="90116"/>
                        <a14:foregroundMark x1="52209" y1="91860" x2="52209" y2="91860"/>
                        <a14:foregroundMark x1="51395" y1="91860" x2="51395" y2="91860"/>
                        <a14:foregroundMark x1="68372" y1="41628" x2="68372" y2="41628"/>
                      </a14:backgroundRemoval>
                    </a14:imgEffect>
                  </a14:imgLayer>
                </a14:imgProps>
              </a:ext>
            </a:extLst>
          </a:blip>
          <a:srcRect l="24373" t="3985" r="23098" b="5456"/>
          <a:stretch/>
        </p:blipFill>
        <p:spPr>
          <a:xfrm>
            <a:off x="551510" y="2114550"/>
            <a:ext cx="2651972" cy="4572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A380DA47-4A51-2249-C42E-26B882FD4787}"/>
              </a:ext>
            </a:extLst>
          </p:cNvPr>
          <p:cNvSpPr/>
          <p:nvPr/>
        </p:nvSpPr>
        <p:spPr>
          <a:xfrm>
            <a:off x="3203482" y="2524671"/>
            <a:ext cx="5040421" cy="26441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5D02F26A-29D2-8BC3-2585-DB5CB264641C}"/>
              </a:ext>
            </a:extLst>
          </p:cNvPr>
          <p:cNvSpPr txBox="1"/>
          <p:nvPr/>
        </p:nvSpPr>
        <p:spPr>
          <a:xfrm>
            <a:off x="7972840" y="4673525"/>
            <a:ext cx="3280574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2F9DAE72-CCD4-6F7B-3B39-99FC1F714C6F}"/>
              </a:ext>
            </a:extLst>
          </p:cNvPr>
          <p:cNvSpPr txBox="1"/>
          <p:nvPr/>
        </p:nvSpPr>
        <p:spPr>
          <a:xfrm>
            <a:off x="6722663" y="5402587"/>
            <a:ext cx="3280574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phi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A81DBE18-9539-3B55-1F76-149F2C8400B3}"/>
              </a:ext>
            </a:extLst>
          </p:cNvPr>
          <p:cNvSpPr txBox="1"/>
          <p:nvPr/>
        </p:nvSpPr>
        <p:spPr>
          <a:xfrm>
            <a:off x="4806563" y="6131649"/>
            <a:ext cx="435689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Thái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xử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9F014-3AF6-72D7-AA72-13937D6BEB43}"/>
              </a:ext>
            </a:extLst>
          </p:cNvPr>
          <p:cNvSpPr txBox="1"/>
          <p:nvPr/>
        </p:nvSpPr>
        <p:spPr>
          <a:xfrm>
            <a:off x="42046" y="1149759"/>
            <a:ext cx="11387953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vụ 2: Thảo luận về những tiêu chí đánh giá hành vi giao tiếp, ứng xử tích cực hoặc chưa tích cực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56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0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5A2E4-255B-F68B-AECA-7EB7B85C9D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25" t="7535" r="27625" b="15316"/>
          <a:stretch/>
        </p:blipFill>
        <p:spPr>
          <a:xfrm>
            <a:off x="1971675" y="1214044"/>
            <a:ext cx="8243888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A81DBE18-9539-3B55-1F76-149F2C8400B3}"/>
              </a:ext>
            </a:extLst>
          </p:cNvPr>
          <p:cNvSpPr txBox="1"/>
          <p:nvPr/>
        </p:nvSpPr>
        <p:spPr>
          <a:xfrm>
            <a:off x="9301191" y="1131643"/>
            <a:ext cx="2017311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B9220-E865-C4F4-9088-0DE13F94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29306" r="28360" b="8334"/>
          <a:stretch/>
        </p:blipFill>
        <p:spPr>
          <a:xfrm>
            <a:off x="0" y="1689477"/>
            <a:ext cx="11497235" cy="501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23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B9220-E865-C4F4-9088-0DE13F94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29306" r="28360" b="8334"/>
          <a:stretch/>
        </p:blipFill>
        <p:spPr>
          <a:xfrm>
            <a:off x="121024" y="1284185"/>
            <a:ext cx="12070827" cy="53586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629DCC-5DA3-A96F-3EAE-368F5C237603}"/>
              </a:ext>
            </a:extLst>
          </p:cNvPr>
          <p:cNvSpPr/>
          <p:nvPr/>
        </p:nvSpPr>
        <p:spPr>
          <a:xfrm>
            <a:off x="3751730" y="1928004"/>
            <a:ext cx="4061012" cy="1326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89368-6463-E3C6-D387-A4A90DC2E10F}"/>
              </a:ext>
            </a:extLst>
          </p:cNvPr>
          <p:cNvSpPr/>
          <p:nvPr/>
        </p:nvSpPr>
        <p:spPr>
          <a:xfrm>
            <a:off x="7812742" y="1928003"/>
            <a:ext cx="4061012" cy="1326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DF277-092C-C195-A120-A473CE2978CB}"/>
              </a:ext>
            </a:extLst>
          </p:cNvPr>
          <p:cNvSpPr/>
          <p:nvPr/>
        </p:nvSpPr>
        <p:spPr>
          <a:xfrm>
            <a:off x="3751730" y="3254189"/>
            <a:ext cx="4061012" cy="1326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8869D-D546-E406-4BBD-2B20F47D9067}"/>
              </a:ext>
            </a:extLst>
          </p:cNvPr>
          <p:cNvSpPr/>
          <p:nvPr/>
        </p:nvSpPr>
        <p:spPr>
          <a:xfrm>
            <a:off x="7812742" y="3254188"/>
            <a:ext cx="4061012" cy="1326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B751EF-7A58-D69A-42EF-290999DAC5B5}"/>
              </a:ext>
            </a:extLst>
          </p:cNvPr>
          <p:cNvSpPr/>
          <p:nvPr/>
        </p:nvSpPr>
        <p:spPr>
          <a:xfrm>
            <a:off x="3751730" y="4607365"/>
            <a:ext cx="4061012" cy="18606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2B4362-6FC5-5DA1-9707-7557D15114E0}"/>
              </a:ext>
            </a:extLst>
          </p:cNvPr>
          <p:cNvSpPr/>
          <p:nvPr/>
        </p:nvSpPr>
        <p:spPr>
          <a:xfrm>
            <a:off x="7812743" y="4593918"/>
            <a:ext cx="4061012" cy="18606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48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4499" y="1351346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58B91871-3218-257C-9BE6-ECF8F1424A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0" t="22732" r="10551" b="6057"/>
          <a:stretch/>
        </p:blipFill>
        <p:spPr>
          <a:xfrm>
            <a:off x="1794122" y="2361061"/>
            <a:ext cx="8603605" cy="40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5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7325" y="1710432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8B37CB-4CCA-4508-56C9-60B73D349A19}"/>
              </a:ext>
            </a:extLst>
          </p:cNvPr>
          <p:cNvSpPr/>
          <p:nvPr/>
        </p:nvSpPr>
        <p:spPr>
          <a:xfrm>
            <a:off x="1269970" y="2910978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C8650-9F0B-6E51-D49D-FCF86F57A478}"/>
              </a:ext>
            </a:extLst>
          </p:cNvPr>
          <p:cNvSpPr txBox="1"/>
          <p:nvPr/>
        </p:nvSpPr>
        <p:spPr>
          <a:xfrm>
            <a:off x="1515775" y="3214177"/>
            <a:ext cx="19240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797CA-00C0-1621-D649-63D8CFAABFD7}"/>
              </a:ext>
            </a:extLst>
          </p:cNvPr>
          <p:cNvSpPr txBox="1"/>
          <p:nvPr/>
        </p:nvSpPr>
        <p:spPr>
          <a:xfrm>
            <a:off x="4247162" y="3615322"/>
            <a:ext cx="412901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1540;p30">
            <a:extLst>
              <a:ext uri="{FF2B5EF4-FFF2-40B4-BE49-F238E27FC236}">
                <a16:creationId xmlns:a16="http://schemas.microsoft.com/office/drawing/2014/main" id="{A299E6AA-C5F5-5704-788C-1E117A72F56B}"/>
              </a:ext>
            </a:extLst>
          </p:cNvPr>
          <p:cNvGrpSpPr/>
          <p:nvPr/>
        </p:nvGrpSpPr>
        <p:grpSpPr>
          <a:xfrm>
            <a:off x="8543327" y="2891118"/>
            <a:ext cx="2193955" cy="3742024"/>
            <a:chOff x="4224625" y="287225"/>
            <a:chExt cx="1882900" cy="3650575"/>
          </a:xfrm>
        </p:grpSpPr>
        <p:sp>
          <p:nvSpPr>
            <p:cNvPr id="7" name="Google Shape;1541;p30">
              <a:extLst>
                <a:ext uri="{FF2B5EF4-FFF2-40B4-BE49-F238E27FC236}">
                  <a16:creationId xmlns:a16="http://schemas.microsoft.com/office/drawing/2014/main" id="{70C9E431-E093-F3BF-78D0-02B2A713BDBE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42;p30">
              <a:extLst>
                <a:ext uri="{FF2B5EF4-FFF2-40B4-BE49-F238E27FC236}">
                  <a16:creationId xmlns:a16="http://schemas.microsoft.com/office/drawing/2014/main" id="{15A64370-968A-D950-12E2-014EB7622228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43;p30">
              <a:extLst>
                <a:ext uri="{FF2B5EF4-FFF2-40B4-BE49-F238E27FC236}">
                  <a16:creationId xmlns:a16="http://schemas.microsoft.com/office/drawing/2014/main" id="{1A260479-84F5-F368-8998-555BAD0D808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44;p30">
              <a:extLst>
                <a:ext uri="{FF2B5EF4-FFF2-40B4-BE49-F238E27FC236}">
                  <a16:creationId xmlns:a16="http://schemas.microsoft.com/office/drawing/2014/main" id="{12E2D3AB-B8E0-0ED6-C579-F9F2607C019A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45;p30">
              <a:extLst>
                <a:ext uri="{FF2B5EF4-FFF2-40B4-BE49-F238E27FC236}">
                  <a16:creationId xmlns:a16="http://schemas.microsoft.com/office/drawing/2014/main" id="{E85EEFFC-952C-6133-5985-4D133B2C4975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46;p30">
              <a:extLst>
                <a:ext uri="{FF2B5EF4-FFF2-40B4-BE49-F238E27FC236}">
                  <a16:creationId xmlns:a16="http://schemas.microsoft.com/office/drawing/2014/main" id="{E1A6A16E-DA6C-6710-7F9C-883CF872E4AD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47;p30">
              <a:extLst>
                <a:ext uri="{FF2B5EF4-FFF2-40B4-BE49-F238E27FC236}">
                  <a16:creationId xmlns:a16="http://schemas.microsoft.com/office/drawing/2014/main" id="{15DF204D-A174-350F-6F73-CEDC09163626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48;p30">
              <a:extLst>
                <a:ext uri="{FF2B5EF4-FFF2-40B4-BE49-F238E27FC236}">
                  <a16:creationId xmlns:a16="http://schemas.microsoft.com/office/drawing/2014/main" id="{31E5031F-817F-794F-229B-32FDEE094E20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9;p30">
              <a:extLst>
                <a:ext uri="{FF2B5EF4-FFF2-40B4-BE49-F238E27FC236}">
                  <a16:creationId xmlns:a16="http://schemas.microsoft.com/office/drawing/2014/main" id="{C884F274-5E8F-3D68-6120-CB4D6D0D5926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50;p30">
              <a:extLst>
                <a:ext uri="{FF2B5EF4-FFF2-40B4-BE49-F238E27FC236}">
                  <a16:creationId xmlns:a16="http://schemas.microsoft.com/office/drawing/2014/main" id="{2481414A-F5EE-C3C5-761F-78AD48889B43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51;p30">
              <a:extLst>
                <a:ext uri="{FF2B5EF4-FFF2-40B4-BE49-F238E27FC236}">
                  <a16:creationId xmlns:a16="http://schemas.microsoft.com/office/drawing/2014/main" id="{E62F4CEF-A8DB-42E2-91B9-522D575D7A2B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52;p30">
              <a:extLst>
                <a:ext uri="{FF2B5EF4-FFF2-40B4-BE49-F238E27FC236}">
                  <a16:creationId xmlns:a16="http://schemas.microsoft.com/office/drawing/2014/main" id="{2B08B752-E932-2CA4-54F1-04F14272E4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53;p30">
              <a:extLst>
                <a:ext uri="{FF2B5EF4-FFF2-40B4-BE49-F238E27FC236}">
                  <a16:creationId xmlns:a16="http://schemas.microsoft.com/office/drawing/2014/main" id="{A738FFD3-996E-989B-F213-1C9055A3BC78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54;p30">
              <a:extLst>
                <a:ext uri="{FF2B5EF4-FFF2-40B4-BE49-F238E27FC236}">
                  <a16:creationId xmlns:a16="http://schemas.microsoft.com/office/drawing/2014/main" id="{869EA036-C11F-5530-7B59-FD94A44E862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55;p30">
              <a:extLst>
                <a:ext uri="{FF2B5EF4-FFF2-40B4-BE49-F238E27FC236}">
                  <a16:creationId xmlns:a16="http://schemas.microsoft.com/office/drawing/2014/main" id="{FDBF2DED-99EA-1E39-A404-31F8BB1EBCAD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56;p30">
              <a:extLst>
                <a:ext uri="{FF2B5EF4-FFF2-40B4-BE49-F238E27FC236}">
                  <a16:creationId xmlns:a16="http://schemas.microsoft.com/office/drawing/2014/main" id="{03C7C2AF-8A0A-5903-8BA4-D750BDDABD30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7;p30">
              <a:extLst>
                <a:ext uri="{FF2B5EF4-FFF2-40B4-BE49-F238E27FC236}">
                  <a16:creationId xmlns:a16="http://schemas.microsoft.com/office/drawing/2014/main" id="{851A69F2-C827-4ED7-13BE-C9FC434031E7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58;p30">
              <a:extLst>
                <a:ext uri="{FF2B5EF4-FFF2-40B4-BE49-F238E27FC236}">
                  <a16:creationId xmlns:a16="http://schemas.microsoft.com/office/drawing/2014/main" id="{C47C5D18-85C0-93A0-9F43-210897076B38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59;p30">
              <a:extLst>
                <a:ext uri="{FF2B5EF4-FFF2-40B4-BE49-F238E27FC236}">
                  <a16:creationId xmlns:a16="http://schemas.microsoft.com/office/drawing/2014/main" id="{91F09980-42CE-D17A-2607-A8157BB98940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60;p30">
              <a:extLst>
                <a:ext uri="{FF2B5EF4-FFF2-40B4-BE49-F238E27FC236}">
                  <a16:creationId xmlns:a16="http://schemas.microsoft.com/office/drawing/2014/main" id="{47B4E5AC-DAF9-04E7-D3A4-390E32FEA3DC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61;p30">
              <a:extLst>
                <a:ext uri="{FF2B5EF4-FFF2-40B4-BE49-F238E27FC236}">
                  <a16:creationId xmlns:a16="http://schemas.microsoft.com/office/drawing/2014/main" id="{A8643A36-17F0-620C-9FEB-EE3CFB64EA14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62;p30">
              <a:extLst>
                <a:ext uri="{FF2B5EF4-FFF2-40B4-BE49-F238E27FC236}">
                  <a16:creationId xmlns:a16="http://schemas.microsoft.com/office/drawing/2014/main" id="{E2F34E23-293B-1B3C-395F-28DBB0C7352D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63;p30">
              <a:extLst>
                <a:ext uri="{FF2B5EF4-FFF2-40B4-BE49-F238E27FC236}">
                  <a16:creationId xmlns:a16="http://schemas.microsoft.com/office/drawing/2014/main" id="{29B7769B-527C-F28A-CB0B-68C3AD4E7362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64;p30">
              <a:extLst>
                <a:ext uri="{FF2B5EF4-FFF2-40B4-BE49-F238E27FC236}">
                  <a16:creationId xmlns:a16="http://schemas.microsoft.com/office/drawing/2014/main" id="{99A4F048-3420-625D-99D8-B7AA529D421B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65;p30">
              <a:extLst>
                <a:ext uri="{FF2B5EF4-FFF2-40B4-BE49-F238E27FC236}">
                  <a16:creationId xmlns:a16="http://schemas.microsoft.com/office/drawing/2014/main" id="{B288FADE-1A82-59E7-F227-A121D3A5A8FA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66;p30">
              <a:extLst>
                <a:ext uri="{FF2B5EF4-FFF2-40B4-BE49-F238E27FC236}">
                  <a16:creationId xmlns:a16="http://schemas.microsoft.com/office/drawing/2014/main" id="{B583CC28-FCE7-4C3A-40F8-B25E1A508596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67;p30">
              <a:extLst>
                <a:ext uri="{FF2B5EF4-FFF2-40B4-BE49-F238E27FC236}">
                  <a16:creationId xmlns:a16="http://schemas.microsoft.com/office/drawing/2014/main" id="{C5E7D99E-170A-03E1-A4FD-098119363481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68;p30">
              <a:extLst>
                <a:ext uri="{FF2B5EF4-FFF2-40B4-BE49-F238E27FC236}">
                  <a16:creationId xmlns:a16="http://schemas.microsoft.com/office/drawing/2014/main" id="{03D1C6CF-179A-9178-2670-3DDA5C57D840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69;p30">
              <a:extLst>
                <a:ext uri="{FF2B5EF4-FFF2-40B4-BE49-F238E27FC236}">
                  <a16:creationId xmlns:a16="http://schemas.microsoft.com/office/drawing/2014/main" id="{201B4DC0-F85D-5304-9CE1-0A2EECB3D8E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70;p30">
              <a:extLst>
                <a:ext uri="{FF2B5EF4-FFF2-40B4-BE49-F238E27FC236}">
                  <a16:creationId xmlns:a16="http://schemas.microsoft.com/office/drawing/2014/main" id="{15E3BE99-5B00-1CF3-42D7-2363991AA06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71;p30">
              <a:extLst>
                <a:ext uri="{FF2B5EF4-FFF2-40B4-BE49-F238E27FC236}">
                  <a16:creationId xmlns:a16="http://schemas.microsoft.com/office/drawing/2014/main" id="{D4ED5392-DFDD-6BB4-7A69-168A0C8FB9BD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2;p30">
              <a:extLst>
                <a:ext uri="{FF2B5EF4-FFF2-40B4-BE49-F238E27FC236}">
                  <a16:creationId xmlns:a16="http://schemas.microsoft.com/office/drawing/2014/main" id="{7F9139D4-DCCC-15C1-D902-92CA16EE7932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73;p30">
              <a:extLst>
                <a:ext uri="{FF2B5EF4-FFF2-40B4-BE49-F238E27FC236}">
                  <a16:creationId xmlns:a16="http://schemas.microsoft.com/office/drawing/2014/main" id="{167B8C42-4217-CBD2-2A8F-3ABA2ECA02C3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74;p30">
              <a:extLst>
                <a:ext uri="{FF2B5EF4-FFF2-40B4-BE49-F238E27FC236}">
                  <a16:creationId xmlns:a16="http://schemas.microsoft.com/office/drawing/2014/main" id="{C8470C55-54FB-60EC-E6AB-4187E4E94DF6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75;p30">
              <a:extLst>
                <a:ext uri="{FF2B5EF4-FFF2-40B4-BE49-F238E27FC236}">
                  <a16:creationId xmlns:a16="http://schemas.microsoft.com/office/drawing/2014/main" id="{AEA34C59-4197-C3C0-BA5D-2BFF764A8A42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76;p30">
              <a:extLst>
                <a:ext uri="{FF2B5EF4-FFF2-40B4-BE49-F238E27FC236}">
                  <a16:creationId xmlns:a16="http://schemas.microsoft.com/office/drawing/2014/main" id="{6AB119FE-A877-C1DD-8ECE-3F2F85053300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77;p30">
              <a:extLst>
                <a:ext uri="{FF2B5EF4-FFF2-40B4-BE49-F238E27FC236}">
                  <a16:creationId xmlns:a16="http://schemas.microsoft.com/office/drawing/2014/main" id="{CA02544B-8473-A927-E945-527E612C7C0F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78;p30">
              <a:extLst>
                <a:ext uri="{FF2B5EF4-FFF2-40B4-BE49-F238E27FC236}">
                  <a16:creationId xmlns:a16="http://schemas.microsoft.com/office/drawing/2014/main" id="{87747682-85A8-8854-EF81-1426CEA28211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79;p30">
              <a:extLst>
                <a:ext uri="{FF2B5EF4-FFF2-40B4-BE49-F238E27FC236}">
                  <a16:creationId xmlns:a16="http://schemas.microsoft.com/office/drawing/2014/main" id="{662AB098-3A6F-ABC4-F174-C8F5F458BC10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80;p30">
              <a:extLst>
                <a:ext uri="{FF2B5EF4-FFF2-40B4-BE49-F238E27FC236}">
                  <a16:creationId xmlns:a16="http://schemas.microsoft.com/office/drawing/2014/main" id="{1364A2D2-316B-79E2-68CF-4C9C3E19A814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81;p30">
              <a:extLst>
                <a:ext uri="{FF2B5EF4-FFF2-40B4-BE49-F238E27FC236}">
                  <a16:creationId xmlns:a16="http://schemas.microsoft.com/office/drawing/2014/main" id="{631147B9-6874-666F-F767-CC3672689D79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82;p30">
              <a:extLst>
                <a:ext uri="{FF2B5EF4-FFF2-40B4-BE49-F238E27FC236}">
                  <a16:creationId xmlns:a16="http://schemas.microsoft.com/office/drawing/2014/main" id="{45AC9699-EADE-5E7E-E499-4E69B917A878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83;p30">
              <a:extLst>
                <a:ext uri="{FF2B5EF4-FFF2-40B4-BE49-F238E27FC236}">
                  <a16:creationId xmlns:a16="http://schemas.microsoft.com/office/drawing/2014/main" id="{F093DA0D-F010-99CB-0804-D61F99689F8D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84;p30">
              <a:extLst>
                <a:ext uri="{FF2B5EF4-FFF2-40B4-BE49-F238E27FC236}">
                  <a16:creationId xmlns:a16="http://schemas.microsoft.com/office/drawing/2014/main" id="{08921838-B59E-795A-D528-E830B0631CDC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85;p30">
              <a:extLst>
                <a:ext uri="{FF2B5EF4-FFF2-40B4-BE49-F238E27FC236}">
                  <a16:creationId xmlns:a16="http://schemas.microsoft.com/office/drawing/2014/main" id="{A0A412C9-BB3A-B144-41F3-4F653C82D06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86;p30">
              <a:extLst>
                <a:ext uri="{FF2B5EF4-FFF2-40B4-BE49-F238E27FC236}">
                  <a16:creationId xmlns:a16="http://schemas.microsoft.com/office/drawing/2014/main" id="{8FE1521C-B002-0832-63D4-1839AF81CD71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87;p30">
              <a:extLst>
                <a:ext uri="{FF2B5EF4-FFF2-40B4-BE49-F238E27FC236}">
                  <a16:creationId xmlns:a16="http://schemas.microsoft.com/office/drawing/2014/main" id="{0FE38589-0CC5-80DC-27A2-8E572EB81EBB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88;p30">
              <a:extLst>
                <a:ext uri="{FF2B5EF4-FFF2-40B4-BE49-F238E27FC236}">
                  <a16:creationId xmlns:a16="http://schemas.microsoft.com/office/drawing/2014/main" id="{4C271AB9-2064-E28D-E7DA-F6572F78B0C5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89;p30">
              <a:extLst>
                <a:ext uri="{FF2B5EF4-FFF2-40B4-BE49-F238E27FC236}">
                  <a16:creationId xmlns:a16="http://schemas.microsoft.com/office/drawing/2014/main" id="{B729EA5B-B324-29E2-B70B-19200C9C2F0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90;p30">
              <a:extLst>
                <a:ext uri="{FF2B5EF4-FFF2-40B4-BE49-F238E27FC236}">
                  <a16:creationId xmlns:a16="http://schemas.microsoft.com/office/drawing/2014/main" id="{392680DF-5C3B-3D53-6BD8-5375CDBAC314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1;p30">
              <a:extLst>
                <a:ext uri="{FF2B5EF4-FFF2-40B4-BE49-F238E27FC236}">
                  <a16:creationId xmlns:a16="http://schemas.microsoft.com/office/drawing/2014/main" id="{277B2EE8-C048-B504-B26D-AFE81D1442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92;p30">
              <a:extLst>
                <a:ext uri="{FF2B5EF4-FFF2-40B4-BE49-F238E27FC236}">
                  <a16:creationId xmlns:a16="http://schemas.microsoft.com/office/drawing/2014/main" id="{362EBC2D-2A69-734D-88BA-0C3C0C5E47C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93;p30">
              <a:extLst>
                <a:ext uri="{FF2B5EF4-FFF2-40B4-BE49-F238E27FC236}">
                  <a16:creationId xmlns:a16="http://schemas.microsoft.com/office/drawing/2014/main" id="{6193063A-F1E9-A8BE-448D-7938B93384E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94;p30">
              <a:extLst>
                <a:ext uri="{FF2B5EF4-FFF2-40B4-BE49-F238E27FC236}">
                  <a16:creationId xmlns:a16="http://schemas.microsoft.com/office/drawing/2014/main" id="{C4BC2AA6-CFA8-B2A3-72F2-9A8950094633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95;p30">
              <a:extLst>
                <a:ext uri="{FF2B5EF4-FFF2-40B4-BE49-F238E27FC236}">
                  <a16:creationId xmlns:a16="http://schemas.microsoft.com/office/drawing/2014/main" id="{B11D44CD-E7CF-EDA8-08B2-23640A6CD17A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96;p30">
              <a:extLst>
                <a:ext uri="{FF2B5EF4-FFF2-40B4-BE49-F238E27FC236}">
                  <a16:creationId xmlns:a16="http://schemas.microsoft.com/office/drawing/2014/main" id="{B3623DAF-6E6E-2D4A-7FE3-FBFDB1802635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97;p30">
              <a:extLst>
                <a:ext uri="{FF2B5EF4-FFF2-40B4-BE49-F238E27FC236}">
                  <a16:creationId xmlns:a16="http://schemas.microsoft.com/office/drawing/2014/main" id="{32FF0BFC-FFA5-C2B9-02FF-4C362C08142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98;p30">
              <a:extLst>
                <a:ext uri="{FF2B5EF4-FFF2-40B4-BE49-F238E27FC236}">
                  <a16:creationId xmlns:a16="http://schemas.microsoft.com/office/drawing/2014/main" id="{61275D52-5027-26CC-9426-86BA2B173753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99;p30">
              <a:extLst>
                <a:ext uri="{FF2B5EF4-FFF2-40B4-BE49-F238E27FC236}">
                  <a16:creationId xmlns:a16="http://schemas.microsoft.com/office/drawing/2014/main" id="{2060BE41-4EDC-07F0-E2AC-901FB9E1BAC4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00;p30">
              <a:extLst>
                <a:ext uri="{FF2B5EF4-FFF2-40B4-BE49-F238E27FC236}">
                  <a16:creationId xmlns:a16="http://schemas.microsoft.com/office/drawing/2014/main" id="{DD5C97CB-DE65-1099-2577-15F402C1CF27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01;p30">
              <a:extLst>
                <a:ext uri="{FF2B5EF4-FFF2-40B4-BE49-F238E27FC236}">
                  <a16:creationId xmlns:a16="http://schemas.microsoft.com/office/drawing/2014/main" id="{751F13CC-3057-41E4-E7D4-2071972F3BED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02;p30">
              <a:extLst>
                <a:ext uri="{FF2B5EF4-FFF2-40B4-BE49-F238E27FC236}">
                  <a16:creationId xmlns:a16="http://schemas.microsoft.com/office/drawing/2014/main" id="{BC2CC348-F04B-F79B-6815-9BEC43420C97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03;p30">
              <a:extLst>
                <a:ext uri="{FF2B5EF4-FFF2-40B4-BE49-F238E27FC236}">
                  <a16:creationId xmlns:a16="http://schemas.microsoft.com/office/drawing/2014/main" id="{4B8D6AC5-86E2-7858-198F-4344CFCB0DBF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04;p30">
              <a:extLst>
                <a:ext uri="{FF2B5EF4-FFF2-40B4-BE49-F238E27FC236}">
                  <a16:creationId xmlns:a16="http://schemas.microsoft.com/office/drawing/2014/main" id="{90002021-9CF4-0054-5212-646937C4CBE8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05;p30">
              <a:extLst>
                <a:ext uri="{FF2B5EF4-FFF2-40B4-BE49-F238E27FC236}">
                  <a16:creationId xmlns:a16="http://schemas.microsoft.com/office/drawing/2014/main" id="{DF0D79E3-A478-DFE4-D4E8-7750B119788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06;p30">
              <a:extLst>
                <a:ext uri="{FF2B5EF4-FFF2-40B4-BE49-F238E27FC236}">
                  <a16:creationId xmlns:a16="http://schemas.microsoft.com/office/drawing/2014/main" id="{E82B65B4-E67D-A3FD-E9A8-0CC5737D0574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07;p30">
              <a:extLst>
                <a:ext uri="{FF2B5EF4-FFF2-40B4-BE49-F238E27FC236}">
                  <a16:creationId xmlns:a16="http://schemas.microsoft.com/office/drawing/2014/main" id="{EA42AA50-80A5-4501-574F-0B14AA24ACCE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08;p30">
              <a:extLst>
                <a:ext uri="{FF2B5EF4-FFF2-40B4-BE49-F238E27FC236}">
                  <a16:creationId xmlns:a16="http://schemas.microsoft.com/office/drawing/2014/main" id="{E354DC4C-8971-23E1-95B7-F7BDE4EC28A0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09;p30">
              <a:extLst>
                <a:ext uri="{FF2B5EF4-FFF2-40B4-BE49-F238E27FC236}">
                  <a16:creationId xmlns:a16="http://schemas.microsoft.com/office/drawing/2014/main" id="{3E1A0F0C-2039-53B0-C666-288AD397CA97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10;p30">
              <a:extLst>
                <a:ext uri="{FF2B5EF4-FFF2-40B4-BE49-F238E27FC236}">
                  <a16:creationId xmlns:a16="http://schemas.microsoft.com/office/drawing/2014/main" id="{297A50EE-58BF-A1C8-9BBD-D353130A238E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11;p30">
              <a:extLst>
                <a:ext uri="{FF2B5EF4-FFF2-40B4-BE49-F238E27FC236}">
                  <a16:creationId xmlns:a16="http://schemas.microsoft.com/office/drawing/2014/main" id="{59328DDF-423C-9D0B-31DD-23D1E7548415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12;p30">
              <a:extLst>
                <a:ext uri="{FF2B5EF4-FFF2-40B4-BE49-F238E27FC236}">
                  <a16:creationId xmlns:a16="http://schemas.microsoft.com/office/drawing/2014/main" id="{1D5123AE-6521-6EC7-CB86-D7099C311F38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13;p30">
              <a:extLst>
                <a:ext uri="{FF2B5EF4-FFF2-40B4-BE49-F238E27FC236}">
                  <a16:creationId xmlns:a16="http://schemas.microsoft.com/office/drawing/2014/main" id="{414A782C-4E78-3F74-CB25-675CE2B3DF7C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14;p30">
              <a:extLst>
                <a:ext uri="{FF2B5EF4-FFF2-40B4-BE49-F238E27FC236}">
                  <a16:creationId xmlns:a16="http://schemas.microsoft.com/office/drawing/2014/main" id="{E5C613DF-5B51-686B-5DC1-1FE397AF15C6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15;p30">
              <a:extLst>
                <a:ext uri="{FF2B5EF4-FFF2-40B4-BE49-F238E27FC236}">
                  <a16:creationId xmlns:a16="http://schemas.microsoft.com/office/drawing/2014/main" id="{AF924DB6-FF02-F75C-676F-6927DC77C18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16;p30">
              <a:extLst>
                <a:ext uri="{FF2B5EF4-FFF2-40B4-BE49-F238E27FC236}">
                  <a16:creationId xmlns:a16="http://schemas.microsoft.com/office/drawing/2014/main" id="{B237301E-B367-8C84-3E07-B0F24A02710C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17;p30">
              <a:extLst>
                <a:ext uri="{FF2B5EF4-FFF2-40B4-BE49-F238E27FC236}">
                  <a16:creationId xmlns:a16="http://schemas.microsoft.com/office/drawing/2014/main" id="{C5647524-7ACE-F9C5-4DB3-01F7EBE53067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18;p30">
              <a:extLst>
                <a:ext uri="{FF2B5EF4-FFF2-40B4-BE49-F238E27FC236}">
                  <a16:creationId xmlns:a16="http://schemas.microsoft.com/office/drawing/2014/main" id="{CB099304-98E2-87F3-875C-A2187B35684D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19;p30">
              <a:extLst>
                <a:ext uri="{FF2B5EF4-FFF2-40B4-BE49-F238E27FC236}">
                  <a16:creationId xmlns:a16="http://schemas.microsoft.com/office/drawing/2014/main" id="{F4120306-731F-6588-8C21-85082787FBC8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0;p30">
              <a:extLst>
                <a:ext uri="{FF2B5EF4-FFF2-40B4-BE49-F238E27FC236}">
                  <a16:creationId xmlns:a16="http://schemas.microsoft.com/office/drawing/2014/main" id="{F725E691-59AA-030B-CD52-48BF78DF79C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1;p30">
              <a:extLst>
                <a:ext uri="{FF2B5EF4-FFF2-40B4-BE49-F238E27FC236}">
                  <a16:creationId xmlns:a16="http://schemas.microsoft.com/office/drawing/2014/main" id="{78EA69BA-9BC5-1ECF-D106-31CFD0F19311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2;p30">
              <a:extLst>
                <a:ext uri="{FF2B5EF4-FFF2-40B4-BE49-F238E27FC236}">
                  <a16:creationId xmlns:a16="http://schemas.microsoft.com/office/drawing/2014/main" id="{3F0C8468-2612-A4EB-A774-A6B5A37661F7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3;p30">
              <a:extLst>
                <a:ext uri="{FF2B5EF4-FFF2-40B4-BE49-F238E27FC236}">
                  <a16:creationId xmlns:a16="http://schemas.microsoft.com/office/drawing/2014/main" id="{448F8678-1EF9-E0BF-EC12-459928E9108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4;p30">
              <a:extLst>
                <a:ext uri="{FF2B5EF4-FFF2-40B4-BE49-F238E27FC236}">
                  <a16:creationId xmlns:a16="http://schemas.microsoft.com/office/drawing/2014/main" id="{27FF4962-9836-BEB7-C409-BFBB0ED6FF2E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5;p30">
              <a:extLst>
                <a:ext uri="{FF2B5EF4-FFF2-40B4-BE49-F238E27FC236}">
                  <a16:creationId xmlns:a16="http://schemas.microsoft.com/office/drawing/2014/main" id="{2E66DAC8-49C1-774F-332D-97C7E9D85610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26;p30">
              <a:extLst>
                <a:ext uri="{FF2B5EF4-FFF2-40B4-BE49-F238E27FC236}">
                  <a16:creationId xmlns:a16="http://schemas.microsoft.com/office/drawing/2014/main" id="{0F255B89-67E3-17B5-6AEA-D77BC409C430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27;p30">
              <a:extLst>
                <a:ext uri="{FF2B5EF4-FFF2-40B4-BE49-F238E27FC236}">
                  <a16:creationId xmlns:a16="http://schemas.microsoft.com/office/drawing/2014/main" id="{CE9CCA91-616B-E369-D93F-91F2CC94CCD3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8;p30">
              <a:extLst>
                <a:ext uri="{FF2B5EF4-FFF2-40B4-BE49-F238E27FC236}">
                  <a16:creationId xmlns:a16="http://schemas.microsoft.com/office/drawing/2014/main" id="{C79F7EDC-73D8-F411-245C-7CAE85A88DDF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29;p30">
              <a:extLst>
                <a:ext uri="{FF2B5EF4-FFF2-40B4-BE49-F238E27FC236}">
                  <a16:creationId xmlns:a16="http://schemas.microsoft.com/office/drawing/2014/main" id="{BDC022E9-2EF7-4E41-CDBC-4CA375811AC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30;p30">
              <a:extLst>
                <a:ext uri="{FF2B5EF4-FFF2-40B4-BE49-F238E27FC236}">
                  <a16:creationId xmlns:a16="http://schemas.microsoft.com/office/drawing/2014/main" id="{D65C115E-9426-519C-E9EA-1EEE81B89CEB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31;p30">
              <a:extLst>
                <a:ext uri="{FF2B5EF4-FFF2-40B4-BE49-F238E27FC236}">
                  <a16:creationId xmlns:a16="http://schemas.microsoft.com/office/drawing/2014/main" id="{4DE17BD8-37AB-65FE-EFCF-EEBFA425D023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32;p30">
              <a:extLst>
                <a:ext uri="{FF2B5EF4-FFF2-40B4-BE49-F238E27FC236}">
                  <a16:creationId xmlns:a16="http://schemas.microsoft.com/office/drawing/2014/main" id="{2EF7D38C-A52F-00D7-A1F8-4225BC6DB636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553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035" y="1625042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8B37CB-4CCA-4508-56C9-60B73D349A19}"/>
              </a:ext>
            </a:extLst>
          </p:cNvPr>
          <p:cNvSpPr/>
          <p:nvPr/>
        </p:nvSpPr>
        <p:spPr>
          <a:xfrm>
            <a:off x="1269970" y="2910978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C8650-9F0B-6E51-D49D-FCF86F57A478}"/>
              </a:ext>
            </a:extLst>
          </p:cNvPr>
          <p:cNvSpPr txBox="1"/>
          <p:nvPr/>
        </p:nvSpPr>
        <p:spPr>
          <a:xfrm>
            <a:off x="1515775" y="3214177"/>
            <a:ext cx="19240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797CA-00C0-1621-D649-63D8CFAABFD7}"/>
              </a:ext>
            </a:extLst>
          </p:cNvPr>
          <p:cNvSpPr txBox="1"/>
          <p:nvPr/>
        </p:nvSpPr>
        <p:spPr>
          <a:xfrm>
            <a:off x="4263537" y="3471553"/>
            <a:ext cx="41290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1540;p30">
            <a:extLst>
              <a:ext uri="{FF2B5EF4-FFF2-40B4-BE49-F238E27FC236}">
                <a16:creationId xmlns:a16="http://schemas.microsoft.com/office/drawing/2014/main" id="{A299E6AA-C5F5-5704-788C-1E117A72F56B}"/>
              </a:ext>
            </a:extLst>
          </p:cNvPr>
          <p:cNvGrpSpPr/>
          <p:nvPr/>
        </p:nvGrpSpPr>
        <p:grpSpPr>
          <a:xfrm>
            <a:off x="8543327" y="2891118"/>
            <a:ext cx="2193955" cy="3742024"/>
            <a:chOff x="4224625" y="287225"/>
            <a:chExt cx="1882900" cy="3650575"/>
          </a:xfrm>
        </p:grpSpPr>
        <p:sp>
          <p:nvSpPr>
            <p:cNvPr id="7" name="Google Shape;1541;p30">
              <a:extLst>
                <a:ext uri="{FF2B5EF4-FFF2-40B4-BE49-F238E27FC236}">
                  <a16:creationId xmlns:a16="http://schemas.microsoft.com/office/drawing/2014/main" id="{70C9E431-E093-F3BF-78D0-02B2A713BDBE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42;p30">
              <a:extLst>
                <a:ext uri="{FF2B5EF4-FFF2-40B4-BE49-F238E27FC236}">
                  <a16:creationId xmlns:a16="http://schemas.microsoft.com/office/drawing/2014/main" id="{15A64370-968A-D950-12E2-014EB7622228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43;p30">
              <a:extLst>
                <a:ext uri="{FF2B5EF4-FFF2-40B4-BE49-F238E27FC236}">
                  <a16:creationId xmlns:a16="http://schemas.microsoft.com/office/drawing/2014/main" id="{1A260479-84F5-F368-8998-555BAD0D808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44;p30">
              <a:extLst>
                <a:ext uri="{FF2B5EF4-FFF2-40B4-BE49-F238E27FC236}">
                  <a16:creationId xmlns:a16="http://schemas.microsoft.com/office/drawing/2014/main" id="{12E2D3AB-B8E0-0ED6-C579-F9F2607C019A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45;p30">
              <a:extLst>
                <a:ext uri="{FF2B5EF4-FFF2-40B4-BE49-F238E27FC236}">
                  <a16:creationId xmlns:a16="http://schemas.microsoft.com/office/drawing/2014/main" id="{E85EEFFC-952C-6133-5985-4D133B2C4975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46;p30">
              <a:extLst>
                <a:ext uri="{FF2B5EF4-FFF2-40B4-BE49-F238E27FC236}">
                  <a16:creationId xmlns:a16="http://schemas.microsoft.com/office/drawing/2014/main" id="{E1A6A16E-DA6C-6710-7F9C-883CF872E4AD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47;p30">
              <a:extLst>
                <a:ext uri="{FF2B5EF4-FFF2-40B4-BE49-F238E27FC236}">
                  <a16:creationId xmlns:a16="http://schemas.microsoft.com/office/drawing/2014/main" id="{15DF204D-A174-350F-6F73-CEDC09163626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48;p30">
              <a:extLst>
                <a:ext uri="{FF2B5EF4-FFF2-40B4-BE49-F238E27FC236}">
                  <a16:creationId xmlns:a16="http://schemas.microsoft.com/office/drawing/2014/main" id="{31E5031F-817F-794F-229B-32FDEE094E20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9;p30">
              <a:extLst>
                <a:ext uri="{FF2B5EF4-FFF2-40B4-BE49-F238E27FC236}">
                  <a16:creationId xmlns:a16="http://schemas.microsoft.com/office/drawing/2014/main" id="{C884F274-5E8F-3D68-6120-CB4D6D0D5926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50;p30">
              <a:extLst>
                <a:ext uri="{FF2B5EF4-FFF2-40B4-BE49-F238E27FC236}">
                  <a16:creationId xmlns:a16="http://schemas.microsoft.com/office/drawing/2014/main" id="{2481414A-F5EE-C3C5-761F-78AD48889B43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51;p30">
              <a:extLst>
                <a:ext uri="{FF2B5EF4-FFF2-40B4-BE49-F238E27FC236}">
                  <a16:creationId xmlns:a16="http://schemas.microsoft.com/office/drawing/2014/main" id="{E62F4CEF-A8DB-42E2-91B9-522D575D7A2B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52;p30">
              <a:extLst>
                <a:ext uri="{FF2B5EF4-FFF2-40B4-BE49-F238E27FC236}">
                  <a16:creationId xmlns:a16="http://schemas.microsoft.com/office/drawing/2014/main" id="{2B08B752-E932-2CA4-54F1-04F14272E4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53;p30">
              <a:extLst>
                <a:ext uri="{FF2B5EF4-FFF2-40B4-BE49-F238E27FC236}">
                  <a16:creationId xmlns:a16="http://schemas.microsoft.com/office/drawing/2014/main" id="{A738FFD3-996E-989B-F213-1C9055A3BC78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54;p30">
              <a:extLst>
                <a:ext uri="{FF2B5EF4-FFF2-40B4-BE49-F238E27FC236}">
                  <a16:creationId xmlns:a16="http://schemas.microsoft.com/office/drawing/2014/main" id="{869EA036-C11F-5530-7B59-FD94A44E862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55;p30">
              <a:extLst>
                <a:ext uri="{FF2B5EF4-FFF2-40B4-BE49-F238E27FC236}">
                  <a16:creationId xmlns:a16="http://schemas.microsoft.com/office/drawing/2014/main" id="{FDBF2DED-99EA-1E39-A404-31F8BB1EBCAD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56;p30">
              <a:extLst>
                <a:ext uri="{FF2B5EF4-FFF2-40B4-BE49-F238E27FC236}">
                  <a16:creationId xmlns:a16="http://schemas.microsoft.com/office/drawing/2014/main" id="{03C7C2AF-8A0A-5903-8BA4-D750BDDABD30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7;p30">
              <a:extLst>
                <a:ext uri="{FF2B5EF4-FFF2-40B4-BE49-F238E27FC236}">
                  <a16:creationId xmlns:a16="http://schemas.microsoft.com/office/drawing/2014/main" id="{851A69F2-C827-4ED7-13BE-C9FC434031E7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58;p30">
              <a:extLst>
                <a:ext uri="{FF2B5EF4-FFF2-40B4-BE49-F238E27FC236}">
                  <a16:creationId xmlns:a16="http://schemas.microsoft.com/office/drawing/2014/main" id="{C47C5D18-85C0-93A0-9F43-210897076B38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59;p30">
              <a:extLst>
                <a:ext uri="{FF2B5EF4-FFF2-40B4-BE49-F238E27FC236}">
                  <a16:creationId xmlns:a16="http://schemas.microsoft.com/office/drawing/2014/main" id="{91F09980-42CE-D17A-2607-A8157BB98940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60;p30">
              <a:extLst>
                <a:ext uri="{FF2B5EF4-FFF2-40B4-BE49-F238E27FC236}">
                  <a16:creationId xmlns:a16="http://schemas.microsoft.com/office/drawing/2014/main" id="{47B4E5AC-DAF9-04E7-D3A4-390E32FEA3DC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61;p30">
              <a:extLst>
                <a:ext uri="{FF2B5EF4-FFF2-40B4-BE49-F238E27FC236}">
                  <a16:creationId xmlns:a16="http://schemas.microsoft.com/office/drawing/2014/main" id="{A8643A36-17F0-620C-9FEB-EE3CFB64EA14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62;p30">
              <a:extLst>
                <a:ext uri="{FF2B5EF4-FFF2-40B4-BE49-F238E27FC236}">
                  <a16:creationId xmlns:a16="http://schemas.microsoft.com/office/drawing/2014/main" id="{E2F34E23-293B-1B3C-395F-28DBB0C7352D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63;p30">
              <a:extLst>
                <a:ext uri="{FF2B5EF4-FFF2-40B4-BE49-F238E27FC236}">
                  <a16:creationId xmlns:a16="http://schemas.microsoft.com/office/drawing/2014/main" id="{29B7769B-527C-F28A-CB0B-68C3AD4E7362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64;p30">
              <a:extLst>
                <a:ext uri="{FF2B5EF4-FFF2-40B4-BE49-F238E27FC236}">
                  <a16:creationId xmlns:a16="http://schemas.microsoft.com/office/drawing/2014/main" id="{99A4F048-3420-625D-99D8-B7AA529D421B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65;p30">
              <a:extLst>
                <a:ext uri="{FF2B5EF4-FFF2-40B4-BE49-F238E27FC236}">
                  <a16:creationId xmlns:a16="http://schemas.microsoft.com/office/drawing/2014/main" id="{B288FADE-1A82-59E7-F227-A121D3A5A8FA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66;p30">
              <a:extLst>
                <a:ext uri="{FF2B5EF4-FFF2-40B4-BE49-F238E27FC236}">
                  <a16:creationId xmlns:a16="http://schemas.microsoft.com/office/drawing/2014/main" id="{B583CC28-FCE7-4C3A-40F8-B25E1A508596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67;p30">
              <a:extLst>
                <a:ext uri="{FF2B5EF4-FFF2-40B4-BE49-F238E27FC236}">
                  <a16:creationId xmlns:a16="http://schemas.microsoft.com/office/drawing/2014/main" id="{C5E7D99E-170A-03E1-A4FD-098119363481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68;p30">
              <a:extLst>
                <a:ext uri="{FF2B5EF4-FFF2-40B4-BE49-F238E27FC236}">
                  <a16:creationId xmlns:a16="http://schemas.microsoft.com/office/drawing/2014/main" id="{03D1C6CF-179A-9178-2670-3DDA5C57D840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69;p30">
              <a:extLst>
                <a:ext uri="{FF2B5EF4-FFF2-40B4-BE49-F238E27FC236}">
                  <a16:creationId xmlns:a16="http://schemas.microsoft.com/office/drawing/2014/main" id="{201B4DC0-F85D-5304-9CE1-0A2EECB3D8E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70;p30">
              <a:extLst>
                <a:ext uri="{FF2B5EF4-FFF2-40B4-BE49-F238E27FC236}">
                  <a16:creationId xmlns:a16="http://schemas.microsoft.com/office/drawing/2014/main" id="{15E3BE99-5B00-1CF3-42D7-2363991AA06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71;p30">
              <a:extLst>
                <a:ext uri="{FF2B5EF4-FFF2-40B4-BE49-F238E27FC236}">
                  <a16:creationId xmlns:a16="http://schemas.microsoft.com/office/drawing/2014/main" id="{D4ED5392-DFDD-6BB4-7A69-168A0C8FB9BD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2;p30">
              <a:extLst>
                <a:ext uri="{FF2B5EF4-FFF2-40B4-BE49-F238E27FC236}">
                  <a16:creationId xmlns:a16="http://schemas.microsoft.com/office/drawing/2014/main" id="{7F9139D4-DCCC-15C1-D902-92CA16EE7932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73;p30">
              <a:extLst>
                <a:ext uri="{FF2B5EF4-FFF2-40B4-BE49-F238E27FC236}">
                  <a16:creationId xmlns:a16="http://schemas.microsoft.com/office/drawing/2014/main" id="{167B8C42-4217-CBD2-2A8F-3ABA2ECA02C3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74;p30">
              <a:extLst>
                <a:ext uri="{FF2B5EF4-FFF2-40B4-BE49-F238E27FC236}">
                  <a16:creationId xmlns:a16="http://schemas.microsoft.com/office/drawing/2014/main" id="{C8470C55-54FB-60EC-E6AB-4187E4E94DF6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75;p30">
              <a:extLst>
                <a:ext uri="{FF2B5EF4-FFF2-40B4-BE49-F238E27FC236}">
                  <a16:creationId xmlns:a16="http://schemas.microsoft.com/office/drawing/2014/main" id="{AEA34C59-4197-C3C0-BA5D-2BFF764A8A42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76;p30">
              <a:extLst>
                <a:ext uri="{FF2B5EF4-FFF2-40B4-BE49-F238E27FC236}">
                  <a16:creationId xmlns:a16="http://schemas.microsoft.com/office/drawing/2014/main" id="{6AB119FE-A877-C1DD-8ECE-3F2F85053300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77;p30">
              <a:extLst>
                <a:ext uri="{FF2B5EF4-FFF2-40B4-BE49-F238E27FC236}">
                  <a16:creationId xmlns:a16="http://schemas.microsoft.com/office/drawing/2014/main" id="{CA02544B-8473-A927-E945-527E612C7C0F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78;p30">
              <a:extLst>
                <a:ext uri="{FF2B5EF4-FFF2-40B4-BE49-F238E27FC236}">
                  <a16:creationId xmlns:a16="http://schemas.microsoft.com/office/drawing/2014/main" id="{87747682-85A8-8854-EF81-1426CEA28211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79;p30">
              <a:extLst>
                <a:ext uri="{FF2B5EF4-FFF2-40B4-BE49-F238E27FC236}">
                  <a16:creationId xmlns:a16="http://schemas.microsoft.com/office/drawing/2014/main" id="{662AB098-3A6F-ABC4-F174-C8F5F458BC10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80;p30">
              <a:extLst>
                <a:ext uri="{FF2B5EF4-FFF2-40B4-BE49-F238E27FC236}">
                  <a16:creationId xmlns:a16="http://schemas.microsoft.com/office/drawing/2014/main" id="{1364A2D2-316B-79E2-68CF-4C9C3E19A814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81;p30">
              <a:extLst>
                <a:ext uri="{FF2B5EF4-FFF2-40B4-BE49-F238E27FC236}">
                  <a16:creationId xmlns:a16="http://schemas.microsoft.com/office/drawing/2014/main" id="{631147B9-6874-666F-F767-CC3672689D79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82;p30">
              <a:extLst>
                <a:ext uri="{FF2B5EF4-FFF2-40B4-BE49-F238E27FC236}">
                  <a16:creationId xmlns:a16="http://schemas.microsoft.com/office/drawing/2014/main" id="{45AC9699-EADE-5E7E-E499-4E69B917A878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83;p30">
              <a:extLst>
                <a:ext uri="{FF2B5EF4-FFF2-40B4-BE49-F238E27FC236}">
                  <a16:creationId xmlns:a16="http://schemas.microsoft.com/office/drawing/2014/main" id="{F093DA0D-F010-99CB-0804-D61F99689F8D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84;p30">
              <a:extLst>
                <a:ext uri="{FF2B5EF4-FFF2-40B4-BE49-F238E27FC236}">
                  <a16:creationId xmlns:a16="http://schemas.microsoft.com/office/drawing/2014/main" id="{08921838-B59E-795A-D528-E830B0631CDC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85;p30">
              <a:extLst>
                <a:ext uri="{FF2B5EF4-FFF2-40B4-BE49-F238E27FC236}">
                  <a16:creationId xmlns:a16="http://schemas.microsoft.com/office/drawing/2014/main" id="{A0A412C9-BB3A-B144-41F3-4F653C82D06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86;p30">
              <a:extLst>
                <a:ext uri="{FF2B5EF4-FFF2-40B4-BE49-F238E27FC236}">
                  <a16:creationId xmlns:a16="http://schemas.microsoft.com/office/drawing/2014/main" id="{8FE1521C-B002-0832-63D4-1839AF81CD71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87;p30">
              <a:extLst>
                <a:ext uri="{FF2B5EF4-FFF2-40B4-BE49-F238E27FC236}">
                  <a16:creationId xmlns:a16="http://schemas.microsoft.com/office/drawing/2014/main" id="{0FE38589-0CC5-80DC-27A2-8E572EB81EBB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88;p30">
              <a:extLst>
                <a:ext uri="{FF2B5EF4-FFF2-40B4-BE49-F238E27FC236}">
                  <a16:creationId xmlns:a16="http://schemas.microsoft.com/office/drawing/2014/main" id="{4C271AB9-2064-E28D-E7DA-F6572F78B0C5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89;p30">
              <a:extLst>
                <a:ext uri="{FF2B5EF4-FFF2-40B4-BE49-F238E27FC236}">
                  <a16:creationId xmlns:a16="http://schemas.microsoft.com/office/drawing/2014/main" id="{B729EA5B-B324-29E2-B70B-19200C9C2F0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90;p30">
              <a:extLst>
                <a:ext uri="{FF2B5EF4-FFF2-40B4-BE49-F238E27FC236}">
                  <a16:creationId xmlns:a16="http://schemas.microsoft.com/office/drawing/2014/main" id="{392680DF-5C3B-3D53-6BD8-5375CDBAC314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1;p30">
              <a:extLst>
                <a:ext uri="{FF2B5EF4-FFF2-40B4-BE49-F238E27FC236}">
                  <a16:creationId xmlns:a16="http://schemas.microsoft.com/office/drawing/2014/main" id="{277B2EE8-C048-B504-B26D-AFE81D1442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92;p30">
              <a:extLst>
                <a:ext uri="{FF2B5EF4-FFF2-40B4-BE49-F238E27FC236}">
                  <a16:creationId xmlns:a16="http://schemas.microsoft.com/office/drawing/2014/main" id="{362EBC2D-2A69-734D-88BA-0C3C0C5E47C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93;p30">
              <a:extLst>
                <a:ext uri="{FF2B5EF4-FFF2-40B4-BE49-F238E27FC236}">
                  <a16:creationId xmlns:a16="http://schemas.microsoft.com/office/drawing/2014/main" id="{6193063A-F1E9-A8BE-448D-7938B93384E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94;p30">
              <a:extLst>
                <a:ext uri="{FF2B5EF4-FFF2-40B4-BE49-F238E27FC236}">
                  <a16:creationId xmlns:a16="http://schemas.microsoft.com/office/drawing/2014/main" id="{C4BC2AA6-CFA8-B2A3-72F2-9A8950094633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95;p30">
              <a:extLst>
                <a:ext uri="{FF2B5EF4-FFF2-40B4-BE49-F238E27FC236}">
                  <a16:creationId xmlns:a16="http://schemas.microsoft.com/office/drawing/2014/main" id="{B11D44CD-E7CF-EDA8-08B2-23640A6CD17A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96;p30">
              <a:extLst>
                <a:ext uri="{FF2B5EF4-FFF2-40B4-BE49-F238E27FC236}">
                  <a16:creationId xmlns:a16="http://schemas.microsoft.com/office/drawing/2014/main" id="{B3623DAF-6E6E-2D4A-7FE3-FBFDB1802635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97;p30">
              <a:extLst>
                <a:ext uri="{FF2B5EF4-FFF2-40B4-BE49-F238E27FC236}">
                  <a16:creationId xmlns:a16="http://schemas.microsoft.com/office/drawing/2014/main" id="{32FF0BFC-FFA5-C2B9-02FF-4C362C08142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98;p30">
              <a:extLst>
                <a:ext uri="{FF2B5EF4-FFF2-40B4-BE49-F238E27FC236}">
                  <a16:creationId xmlns:a16="http://schemas.microsoft.com/office/drawing/2014/main" id="{61275D52-5027-26CC-9426-86BA2B173753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99;p30">
              <a:extLst>
                <a:ext uri="{FF2B5EF4-FFF2-40B4-BE49-F238E27FC236}">
                  <a16:creationId xmlns:a16="http://schemas.microsoft.com/office/drawing/2014/main" id="{2060BE41-4EDC-07F0-E2AC-901FB9E1BAC4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00;p30">
              <a:extLst>
                <a:ext uri="{FF2B5EF4-FFF2-40B4-BE49-F238E27FC236}">
                  <a16:creationId xmlns:a16="http://schemas.microsoft.com/office/drawing/2014/main" id="{DD5C97CB-DE65-1099-2577-15F402C1CF27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01;p30">
              <a:extLst>
                <a:ext uri="{FF2B5EF4-FFF2-40B4-BE49-F238E27FC236}">
                  <a16:creationId xmlns:a16="http://schemas.microsoft.com/office/drawing/2014/main" id="{751F13CC-3057-41E4-E7D4-2071972F3BED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02;p30">
              <a:extLst>
                <a:ext uri="{FF2B5EF4-FFF2-40B4-BE49-F238E27FC236}">
                  <a16:creationId xmlns:a16="http://schemas.microsoft.com/office/drawing/2014/main" id="{BC2CC348-F04B-F79B-6815-9BEC43420C97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03;p30">
              <a:extLst>
                <a:ext uri="{FF2B5EF4-FFF2-40B4-BE49-F238E27FC236}">
                  <a16:creationId xmlns:a16="http://schemas.microsoft.com/office/drawing/2014/main" id="{4B8D6AC5-86E2-7858-198F-4344CFCB0DBF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04;p30">
              <a:extLst>
                <a:ext uri="{FF2B5EF4-FFF2-40B4-BE49-F238E27FC236}">
                  <a16:creationId xmlns:a16="http://schemas.microsoft.com/office/drawing/2014/main" id="{90002021-9CF4-0054-5212-646937C4CBE8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05;p30">
              <a:extLst>
                <a:ext uri="{FF2B5EF4-FFF2-40B4-BE49-F238E27FC236}">
                  <a16:creationId xmlns:a16="http://schemas.microsoft.com/office/drawing/2014/main" id="{DF0D79E3-A478-DFE4-D4E8-7750B119788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06;p30">
              <a:extLst>
                <a:ext uri="{FF2B5EF4-FFF2-40B4-BE49-F238E27FC236}">
                  <a16:creationId xmlns:a16="http://schemas.microsoft.com/office/drawing/2014/main" id="{E82B65B4-E67D-A3FD-E9A8-0CC5737D0574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07;p30">
              <a:extLst>
                <a:ext uri="{FF2B5EF4-FFF2-40B4-BE49-F238E27FC236}">
                  <a16:creationId xmlns:a16="http://schemas.microsoft.com/office/drawing/2014/main" id="{EA42AA50-80A5-4501-574F-0B14AA24ACCE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08;p30">
              <a:extLst>
                <a:ext uri="{FF2B5EF4-FFF2-40B4-BE49-F238E27FC236}">
                  <a16:creationId xmlns:a16="http://schemas.microsoft.com/office/drawing/2014/main" id="{E354DC4C-8971-23E1-95B7-F7BDE4EC28A0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09;p30">
              <a:extLst>
                <a:ext uri="{FF2B5EF4-FFF2-40B4-BE49-F238E27FC236}">
                  <a16:creationId xmlns:a16="http://schemas.microsoft.com/office/drawing/2014/main" id="{3E1A0F0C-2039-53B0-C666-288AD397CA97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10;p30">
              <a:extLst>
                <a:ext uri="{FF2B5EF4-FFF2-40B4-BE49-F238E27FC236}">
                  <a16:creationId xmlns:a16="http://schemas.microsoft.com/office/drawing/2014/main" id="{297A50EE-58BF-A1C8-9BBD-D353130A238E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11;p30">
              <a:extLst>
                <a:ext uri="{FF2B5EF4-FFF2-40B4-BE49-F238E27FC236}">
                  <a16:creationId xmlns:a16="http://schemas.microsoft.com/office/drawing/2014/main" id="{59328DDF-423C-9D0B-31DD-23D1E7548415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12;p30">
              <a:extLst>
                <a:ext uri="{FF2B5EF4-FFF2-40B4-BE49-F238E27FC236}">
                  <a16:creationId xmlns:a16="http://schemas.microsoft.com/office/drawing/2014/main" id="{1D5123AE-6521-6EC7-CB86-D7099C311F38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13;p30">
              <a:extLst>
                <a:ext uri="{FF2B5EF4-FFF2-40B4-BE49-F238E27FC236}">
                  <a16:creationId xmlns:a16="http://schemas.microsoft.com/office/drawing/2014/main" id="{414A782C-4E78-3F74-CB25-675CE2B3DF7C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14;p30">
              <a:extLst>
                <a:ext uri="{FF2B5EF4-FFF2-40B4-BE49-F238E27FC236}">
                  <a16:creationId xmlns:a16="http://schemas.microsoft.com/office/drawing/2014/main" id="{E5C613DF-5B51-686B-5DC1-1FE397AF15C6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15;p30">
              <a:extLst>
                <a:ext uri="{FF2B5EF4-FFF2-40B4-BE49-F238E27FC236}">
                  <a16:creationId xmlns:a16="http://schemas.microsoft.com/office/drawing/2014/main" id="{AF924DB6-FF02-F75C-676F-6927DC77C18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16;p30">
              <a:extLst>
                <a:ext uri="{FF2B5EF4-FFF2-40B4-BE49-F238E27FC236}">
                  <a16:creationId xmlns:a16="http://schemas.microsoft.com/office/drawing/2014/main" id="{B237301E-B367-8C84-3E07-B0F24A02710C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17;p30">
              <a:extLst>
                <a:ext uri="{FF2B5EF4-FFF2-40B4-BE49-F238E27FC236}">
                  <a16:creationId xmlns:a16="http://schemas.microsoft.com/office/drawing/2014/main" id="{C5647524-7ACE-F9C5-4DB3-01F7EBE53067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18;p30">
              <a:extLst>
                <a:ext uri="{FF2B5EF4-FFF2-40B4-BE49-F238E27FC236}">
                  <a16:creationId xmlns:a16="http://schemas.microsoft.com/office/drawing/2014/main" id="{CB099304-98E2-87F3-875C-A2187B35684D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19;p30">
              <a:extLst>
                <a:ext uri="{FF2B5EF4-FFF2-40B4-BE49-F238E27FC236}">
                  <a16:creationId xmlns:a16="http://schemas.microsoft.com/office/drawing/2014/main" id="{F4120306-731F-6588-8C21-85082787FBC8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0;p30">
              <a:extLst>
                <a:ext uri="{FF2B5EF4-FFF2-40B4-BE49-F238E27FC236}">
                  <a16:creationId xmlns:a16="http://schemas.microsoft.com/office/drawing/2014/main" id="{F725E691-59AA-030B-CD52-48BF78DF79C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1;p30">
              <a:extLst>
                <a:ext uri="{FF2B5EF4-FFF2-40B4-BE49-F238E27FC236}">
                  <a16:creationId xmlns:a16="http://schemas.microsoft.com/office/drawing/2014/main" id="{78EA69BA-9BC5-1ECF-D106-31CFD0F19311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2;p30">
              <a:extLst>
                <a:ext uri="{FF2B5EF4-FFF2-40B4-BE49-F238E27FC236}">
                  <a16:creationId xmlns:a16="http://schemas.microsoft.com/office/drawing/2014/main" id="{3F0C8468-2612-A4EB-A774-A6B5A37661F7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3;p30">
              <a:extLst>
                <a:ext uri="{FF2B5EF4-FFF2-40B4-BE49-F238E27FC236}">
                  <a16:creationId xmlns:a16="http://schemas.microsoft.com/office/drawing/2014/main" id="{448F8678-1EF9-E0BF-EC12-459928E9108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4;p30">
              <a:extLst>
                <a:ext uri="{FF2B5EF4-FFF2-40B4-BE49-F238E27FC236}">
                  <a16:creationId xmlns:a16="http://schemas.microsoft.com/office/drawing/2014/main" id="{27FF4962-9836-BEB7-C409-BFBB0ED6FF2E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5;p30">
              <a:extLst>
                <a:ext uri="{FF2B5EF4-FFF2-40B4-BE49-F238E27FC236}">
                  <a16:creationId xmlns:a16="http://schemas.microsoft.com/office/drawing/2014/main" id="{2E66DAC8-49C1-774F-332D-97C7E9D85610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26;p30">
              <a:extLst>
                <a:ext uri="{FF2B5EF4-FFF2-40B4-BE49-F238E27FC236}">
                  <a16:creationId xmlns:a16="http://schemas.microsoft.com/office/drawing/2014/main" id="{0F255B89-67E3-17B5-6AEA-D77BC409C430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27;p30">
              <a:extLst>
                <a:ext uri="{FF2B5EF4-FFF2-40B4-BE49-F238E27FC236}">
                  <a16:creationId xmlns:a16="http://schemas.microsoft.com/office/drawing/2014/main" id="{CE9CCA91-616B-E369-D93F-91F2CC94CCD3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8;p30">
              <a:extLst>
                <a:ext uri="{FF2B5EF4-FFF2-40B4-BE49-F238E27FC236}">
                  <a16:creationId xmlns:a16="http://schemas.microsoft.com/office/drawing/2014/main" id="{C79F7EDC-73D8-F411-245C-7CAE85A88DDF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29;p30">
              <a:extLst>
                <a:ext uri="{FF2B5EF4-FFF2-40B4-BE49-F238E27FC236}">
                  <a16:creationId xmlns:a16="http://schemas.microsoft.com/office/drawing/2014/main" id="{BDC022E9-2EF7-4E41-CDBC-4CA375811AC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30;p30">
              <a:extLst>
                <a:ext uri="{FF2B5EF4-FFF2-40B4-BE49-F238E27FC236}">
                  <a16:creationId xmlns:a16="http://schemas.microsoft.com/office/drawing/2014/main" id="{D65C115E-9426-519C-E9EA-1EEE81B89CEB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31;p30">
              <a:extLst>
                <a:ext uri="{FF2B5EF4-FFF2-40B4-BE49-F238E27FC236}">
                  <a16:creationId xmlns:a16="http://schemas.microsoft.com/office/drawing/2014/main" id="{4DE17BD8-37AB-65FE-EFCF-EEBFA425D023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32;p30">
              <a:extLst>
                <a:ext uri="{FF2B5EF4-FFF2-40B4-BE49-F238E27FC236}">
                  <a16:creationId xmlns:a16="http://schemas.microsoft.com/office/drawing/2014/main" id="{2EF7D38C-A52F-00D7-A1F8-4225BC6DB636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606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7325" y="1710432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17F9C3-BC57-DDE2-6658-97FC924D18BC}"/>
              </a:ext>
            </a:extLst>
          </p:cNvPr>
          <p:cNvSpPr/>
          <p:nvPr/>
        </p:nvSpPr>
        <p:spPr>
          <a:xfrm>
            <a:off x="1121773" y="3188357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5F9CF-D4CC-062C-9DB7-38C53E2F7D83}"/>
              </a:ext>
            </a:extLst>
          </p:cNvPr>
          <p:cNvSpPr txBox="1"/>
          <p:nvPr/>
        </p:nvSpPr>
        <p:spPr>
          <a:xfrm>
            <a:off x="1421205" y="3534952"/>
            <a:ext cx="20734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16FC1-F0A1-6A49-FF36-CCA509038A48}"/>
              </a:ext>
            </a:extLst>
          </p:cNvPr>
          <p:cNvSpPr txBox="1"/>
          <p:nvPr/>
        </p:nvSpPr>
        <p:spPr>
          <a:xfrm>
            <a:off x="4074394" y="3864894"/>
            <a:ext cx="4129012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500" dirty="0">
                <a:latin typeface="+mj-lt"/>
              </a:rPr>
              <a:t>Nói xấu sau lưng người khác</a:t>
            </a:r>
            <a:endParaRPr lang="en-US" sz="25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oogle Shape;1540;p30">
            <a:extLst>
              <a:ext uri="{FF2B5EF4-FFF2-40B4-BE49-F238E27FC236}">
                <a16:creationId xmlns:a16="http://schemas.microsoft.com/office/drawing/2014/main" id="{A299E6AA-C5F5-5704-788C-1E117A72F56B}"/>
              </a:ext>
            </a:extLst>
          </p:cNvPr>
          <p:cNvGrpSpPr/>
          <p:nvPr/>
        </p:nvGrpSpPr>
        <p:grpSpPr>
          <a:xfrm>
            <a:off x="8543327" y="2891118"/>
            <a:ext cx="2193955" cy="3742024"/>
            <a:chOff x="4224625" y="287225"/>
            <a:chExt cx="1882900" cy="3650575"/>
          </a:xfrm>
        </p:grpSpPr>
        <p:sp>
          <p:nvSpPr>
            <p:cNvPr id="7" name="Google Shape;1541;p30">
              <a:extLst>
                <a:ext uri="{FF2B5EF4-FFF2-40B4-BE49-F238E27FC236}">
                  <a16:creationId xmlns:a16="http://schemas.microsoft.com/office/drawing/2014/main" id="{70C9E431-E093-F3BF-78D0-02B2A713BDBE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42;p30">
              <a:extLst>
                <a:ext uri="{FF2B5EF4-FFF2-40B4-BE49-F238E27FC236}">
                  <a16:creationId xmlns:a16="http://schemas.microsoft.com/office/drawing/2014/main" id="{15A64370-968A-D950-12E2-014EB7622228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43;p30">
              <a:extLst>
                <a:ext uri="{FF2B5EF4-FFF2-40B4-BE49-F238E27FC236}">
                  <a16:creationId xmlns:a16="http://schemas.microsoft.com/office/drawing/2014/main" id="{1A260479-84F5-F368-8998-555BAD0D808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44;p30">
              <a:extLst>
                <a:ext uri="{FF2B5EF4-FFF2-40B4-BE49-F238E27FC236}">
                  <a16:creationId xmlns:a16="http://schemas.microsoft.com/office/drawing/2014/main" id="{12E2D3AB-B8E0-0ED6-C579-F9F2607C019A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45;p30">
              <a:extLst>
                <a:ext uri="{FF2B5EF4-FFF2-40B4-BE49-F238E27FC236}">
                  <a16:creationId xmlns:a16="http://schemas.microsoft.com/office/drawing/2014/main" id="{E85EEFFC-952C-6133-5985-4D133B2C4975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46;p30">
              <a:extLst>
                <a:ext uri="{FF2B5EF4-FFF2-40B4-BE49-F238E27FC236}">
                  <a16:creationId xmlns:a16="http://schemas.microsoft.com/office/drawing/2014/main" id="{E1A6A16E-DA6C-6710-7F9C-883CF872E4AD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47;p30">
              <a:extLst>
                <a:ext uri="{FF2B5EF4-FFF2-40B4-BE49-F238E27FC236}">
                  <a16:creationId xmlns:a16="http://schemas.microsoft.com/office/drawing/2014/main" id="{15DF204D-A174-350F-6F73-CEDC09163626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48;p30">
              <a:extLst>
                <a:ext uri="{FF2B5EF4-FFF2-40B4-BE49-F238E27FC236}">
                  <a16:creationId xmlns:a16="http://schemas.microsoft.com/office/drawing/2014/main" id="{31E5031F-817F-794F-229B-32FDEE094E20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9;p30">
              <a:extLst>
                <a:ext uri="{FF2B5EF4-FFF2-40B4-BE49-F238E27FC236}">
                  <a16:creationId xmlns:a16="http://schemas.microsoft.com/office/drawing/2014/main" id="{C884F274-5E8F-3D68-6120-CB4D6D0D5926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50;p30">
              <a:extLst>
                <a:ext uri="{FF2B5EF4-FFF2-40B4-BE49-F238E27FC236}">
                  <a16:creationId xmlns:a16="http://schemas.microsoft.com/office/drawing/2014/main" id="{2481414A-F5EE-C3C5-761F-78AD48889B43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51;p30">
              <a:extLst>
                <a:ext uri="{FF2B5EF4-FFF2-40B4-BE49-F238E27FC236}">
                  <a16:creationId xmlns:a16="http://schemas.microsoft.com/office/drawing/2014/main" id="{E62F4CEF-A8DB-42E2-91B9-522D575D7A2B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52;p30">
              <a:extLst>
                <a:ext uri="{FF2B5EF4-FFF2-40B4-BE49-F238E27FC236}">
                  <a16:creationId xmlns:a16="http://schemas.microsoft.com/office/drawing/2014/main" id="{2B08B752-E932-2CA4-54F1-04F14272E4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53;p30">
              <a:extLst>
                <a:ext uri="{FF2B5EF4-FFF2-40B4-BE49-F238E27FC236}">
                  <a16:creationId xmlns:a16="http://schemas.microsoft.com/office/drawing/2014/main" id="{A738FFD3-996E-989B-F213-1C9055A3BC78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54;p30">
              <a:extLst>
                <a:ext uri="{FF2B5EF4-FFF2-40B4-BE49-F238E27FC236}">
                  <a16:creationId xmlns:a16="http://schemas.microsoft.com/office/drawing/2014/main" id="{869EA036-C11F-5530-7B59-FD94A44E862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55;p30">
              <a:extLst>
                <a:ext uri="{FF2B5EF4-FFF2-40B4-BE49-F238E27FC236}">
                  <a16:creationId xmlns:a16="http://schemas.microsoft.com/office/drawing/2014/main" id="{FDBF2DED-99EA-1E39-A404-31F8BB1EBCAD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56;p30">
              <a:extLst>
                <a:ext uri="{FF2B5EF4-FFF2-40B4-BE49-F238E27FC236}">
                  <a16:creationId xmlns:a16="http://schemas.microsoft.com/office/drawing/2014/main" id="{03C7C2AF-8A0A-5903-8BA4-D750BDDABD30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7;p30">
              <a:extLst>
                <a:ext uri="{FF2B5EF4-FFF2-40B4-BE49-F238E27FC236}">
                  <a16:creationId xmlns:a16="http://schemas.microsoft.com/office/drawing/2014/main" id="{851A69F2-C827-4ED7-13BE-C9FC434031E7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58;p30">
              <a:extLst>
                <a:ext uri="{FF2B5EF4-FFF2-40B4-BE49-F238E27FC236}">
                  <a16:creationId xmlns:a16="http://schemas.microsoft.com/office/drawing/2014/main" id="{C47C5D18-85C0-93A0-9F43-210897076B38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59;p30">
              <a:extLst>
                <a:ext uri="{FF2B5EF4-FFF2-40B4-BE49-F238E27FC236}">
                  <a16:creationId xmlns:a16="http://schemas.microsoft.com/office/drawing/2014/main" id="{91F09980-42CE-D17A-2607-A8157BB98940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60;p30">
              <a:extLst>
                <a:ext uri="{FF2B5EF4-FFF2-40B4-BE49-F238E27FC236}">
                  <a16:creationId xmlns:a16="http://schemas.microsoft.com/office/drawing/2014/main" id="{47B4E5AC-DAF9-04E7-D3A4-390E32FEA3DC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61;p30">
              <a:extLst>
                <a:ext uri="{FF2B5EF4-FFF2-40B4-BE49-F238E27FC236}">
                  <a16:creationId xmlns:a16="http://schemas.microsoft.com/office/drawing/2014/main" id="{A8643A36-17F0-620C-9FEB-EE3CFB64EA14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62;p30">
              <a:extLst>
                <a:ext uri="{FF2B5EF4-FFF2-40B4-BE49-F238E27FC236}">
                  <a16:creationId xmlns:a16="http://schemas.microsoft.com/office/drawing/2014/main" id="{E2F34E23-293B-1B3C-395F-28DBB0C7352D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63;p30">
              <a:extLst>
                <a:ext uri="{FF2B5EF4-FFF2-40B4-BE49-F238E27FC236}">
                  <a16:creationId xmlns:a16="http://schemas.microsoft.com/office/drawing/2014/main" id="{29B7769B-527C-F28A-CB0B-68C3AD4E7362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64;p30">
              <a:extLst>
                <a:ext uri="{FF2B5EF4-FFF2-40B4-BE49-F238E27FC236}">
                  <a16:creationId xmlns:a16="http://schemas.microsoft.com/office/drawing/2014/main" id="{99A4F048-3420-625D-99D8-B7AA529D421B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65;p30">
              <a:extLst>
                <a:ext uri="{FF2B5EF4-FFF2-40B4-BE49-F238E27FC236}">
                  <a16:creationId xmlns:a16="http://schemas.microsoft.com/office/drawing/2014/main" id="{B288FADE-1A82-59E7-F227-A121D3A5A8FA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66;p30">
              <a:extLst>
                <a:ext uri="{FF2B5EF4-FFF2-40B4-BE49-F238E27FC236}">
                  <a16:creationId xmlns:a16="http://schemas.microsoft.com/office/drawing/2014/main" id="{B583CC28-FCE7-4C3A-40F8-B25E1A508596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67;p30">
              <a:extLst>
                <a:ext uri="{FF2B5EF4-FFF2-40B4-BE49-F238E27FC236}">
                  <a16:creationId xmlns:a16="http://schemas.microsoft.com/office/drawing/2014/main" id="{C5E7D99E-170A-03E1-A4FD-098119363481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68;p30">
              <a:extLst>
                <a:ext uri="{FF2B5EF4-FFF2-40B4-BE49-F238E27FC236}">
                  <a16:creationId xmlns:a16="http://schemas.microsoft.com/office/drawing/2014/main" id="{03D1C6CF-179A-9178-2670-3DDA5C57D840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69;p30">
              <a:extLst>
                <a:ext uri="{FF2B5EF4-FFF2-40B4-BE49-F238E27FC236}">
                  <a16:creationId xmlns:a16="http://schemas.microsoft.com/office/drawing/2014/main" id="{201B4DC0-F85D-5304-9CE1-0A2EECB3D8E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70;p30">
              <a:extLst>
                <a:ext uri="{FF2B5EF4-FFF2-40B4-BE49-F238E27FC236}">
                  <a16:creationId xmlns:a16="http://schemas.microsoft.com/office/drawing/2014/main" id="{15E3BE99-5B00-1CF3-42D7-2363991AA06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71;p30">
              <a:extLst>
                <a:ext uri="{FF2B5EF4-FFF2-40B4-BE49-F238E27FC236}">
                  <a16:creationId xmlns:a16="http://schemas.microsoft.com/office/drawing/2014/main" id="{D4ED5392-DFDD-6BB4-7A69-168A0C8FB9BD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2;p30">
              <a:extLst>
                <a:ext uri="{FF2B5EF4-FFF2-40B4-BE49-F238E27FC236}">
                  <a16:creationId xmlns:a16="http://schemas.microsoft.com/office/drawing/2014/main" id="{7F9139D4-DCCC-15C1-D902-92CA16EE7932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73;p30">
              <a:extLst>
                <a:ext uri="{FF2B5EF4-FFF2-40B4-BE49-F238E27FC236}">
                  <a16:creationId xmlns:a16="http://schemas.microsoft.com/office/drawing/2014/main" id="{167B8C42-4217-CBD2-2A8F-3ABA2ECA02C3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74;p30">
              <a:extLst>
                <a:ext uri="{FF2B5EF4-FFF2-40B4-BE49-F238E27FC236}">
                  <a16:creationId xmlns:a16="http://schemas.microsoft.com/office/drawing/2014/main" id="{C8470C55-54FB-60EC-E6AB-4187E4E94DF6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75;p30">
              <a:extLst>
                <a:ext uri="{FF2B5EF4-FFF2-40B4-BE49-F238E27FC236}">
                  <a16:creationId xmlns:a16="http://schemas.microsoft.com/office/drawing/2014/main" id="{AEA34C59-4197-C3C0-BA5D-2BFF764A8A42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76;p30">
              <a:extLst>
                <a:ext uri="{FF2B5EF4-FFF2-40B4-BE49-F238E27FC236}">
                  <a16:creationId xmlns:a16="http://schemas.microsoft.com/office/drawing/2014/main" id="{6AB119FE-A877-C1DD-8ECE-3F2F85053300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77;p30">
              <a:extLst>
                <a:ext uri="{FF2B5EF4-FFF2-40B4-BE49-F238E27FC236}">
                  <a16:creationId xmlns:a16="http://schemas.microsoft.com/office/drawing/2014/main" id="{CA02544B-8473-A927-E945-527E612C7C0F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78;p30">
              <a:extLst>
                <a:ext uri="{FF2B5EF4-FFF2-40B4-BE49-F238E27FC236}">
                  <a16:creationId xmlns:a16="http://schemas.microsoft.com/office/drawing/2014/main" id="{87747682-85A8-8854-EF81-1426CEA28211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79;p30">
              <a:extLst>
                <a:ext uri="{FF2B5EF4-FFF2-40B4-BE49-F238E27FC236}">
                  <a16:creationId xmlns:a16="http://schemas.microsoft.com/office/drawing/2014/main" id="{662AB098-3A6F-ABC4-F174-C8F5F458BC10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80;p30">
              <a:extLst>
                <a:ext uri="{FF2B5EF4-FFF2-40B4-BE49-F238E27FC236}">
                  <a16:creationId xmlns:a16="http://schemas.microsoft.com/office/drawing/2014/main" id="{1364A2D2-316B-79E2-68CF-4C9C3E19A814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81;p30">
              <a:extLst>
                <a:ext uri="{FF2B5EF4-FFF2-40B4-BE49-F238E27FC236}">
                  <a16:creationId xmlns:a16="http://schemas.microsoft.com/office/drawing/2014/main" id="{631147B9-6874-666F-F767-CC3672689D79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82;p30">
              <a:extLst>
                <a:ext uri="{FF2B5EF4-FFF2-40B4-BE49-F238E27FC236}">
                  <a16:creationId xmlns:a16="http://schemas.microsoft.com/office/drawing/2014/main" id="{45AC9699-EADE-5E7E-E499-4E69B917A878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83;p30">
              <a:extLst>
                <a:ext uri="{FF2B5EF4-FFF2-40B4-BE49-F238E27FC236}">
                  <a16:creationId xmlns:a16="http://schemas.microsoft.com/office/drawing/2014/main" id="{F093DA0D-F010-99CB-0804-D61F99689F8D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84;p30">
              <a:extLst>
                <a:ext uri="{FF2B5EF4-FFF2-40B4-BE49-F238E27FC236}">
                  <a16:creationId xmlns:a16="http://schemas.microsoft.com/office/drawing/2014/main" id="{08921838-B59E-795A-D528-E830B0631CDC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85;p30">
              <a:extLst>
                <a:ext uri="{FF2B5EF4-FFF2-40B4-BE49-F238E27FC236}">
                  <a16:creationId xmlns:a16="http://schemas.microsoft.com/office/drawing/2014/main" id="{A0A412C9-BB3A-B144-41F3-4F653C82D06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86;p30">
              <a:extLst>
                <a:ext uri="{FF2B5EF4-FFF2-40B4-BE49-F238E27FC236}">
                  <a16:creationId xmlns:a16="http://schemas.microsoft.com/office/drawing/2014/main" id="{8FE1521C-B002-0832-63D4-1839AF81CD71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87;p30">
              <a:extLst>
                <a:ext uri="{FF2B5EF4-FFF2-40B4-BE49-F238E27FC236}">
                  <a16:creationId xmlns:a16="http://schemas.microsoft.com/office/drawing/2014/main" id="{0FE38589-0CC5-80DC-27A2-8E572EB81EBB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88;p30">
              <a:extLst>
                <a:ext uri="{FF2B5EF4-FFF2-40B4-BE49-F238E27FC236}">
                  <a16:creationId xmlns:a16="http://schemas.microsoft.com/office/drawing/2014/main" id="{4C271AB9-2064-E28D-E7DA-F6572F78B0C5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89;p30">
              <a:extLst>
                <a:ext uri="{FF2B5EF4-FFF2-40B4-BE49-F238E27FC236}">
                  <a16:creationId xmlns:a16="http://schemas.microsoft.com/office/drawing/2014/main" id="{B729EA5B-B324-29E2-B70B-19200C9C2F0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90;p30">
              <a:extLst>
                <a:ext uri="{FF2B5EF4-FFF2-40B4-BE49-F238E27FC236}">
                  <a16:creationId xmlns:a16="http://schemas.microsoft.com/office/drawing/2014/main" id="{392680DF-5C3B-3D53-6BD8-5375CDBAC314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1;p30">
              <a:extLst>
                <a:ext uri="{FF2B5EF4-FFF2-40B4-BE49-F238E27FC236}">
                  <a16:creationId xmlns:a16="http://schemas.microsoft.com/office/drawing/2014/main" id="{277B2EE8-C048-B504-B26D-AFE81D1442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92;p30">
              <a:extLst>
                <a:ext uri="{FF2B5EF4-FFF2-40B4-BE49-F238E27FC236}">
                  <a16:creationId xmlns:a16="http://schemas.microsoft.com/office/drawing/2014/main" id="{362EBC2D-2A69-734D-88BA-0C3C0C5E47C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93;p30">
              <a:extLst>
                <a:ext uri="{FF2B5EF4-FFF2-40B4-BE49-F238E27FC236}">
                  <a16:creationId xmlns:a16="http://schemas.microsoft.com/office/drawing/2014/main" id="{6193063A-F1E9-A8BE-448D-7938B93384E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94;p30">
              <a:extLst>
                <a:ext uri="{FF2B5EF4-FFF2-40B4-BE49-F238E27FC236}">
                  <a16:creationId xmlns:a16="http://schemas.microsoft.com/office/drawing/2014/main" id="{C4BC2AA6-CFA8-B2A3-72F2-9A8950094633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95;p30">
              <a:extLst>
                <a:ext uri="{FF2B5EF4-FFF2-40B4-BE49-F238E27FC236}">
                  <a16:creationId xmlns:a16="http://schemas.microsoft.com/office/drawing/2014/main" id="{B11D44CD-E7CF-EDA8-08B2-23640A6CD17A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96;p30">
              <a:extLst>
                <a:ext uri="{FF2B5EF4-FFF2-40B4-BE49-F238E27FC236}">
                  <a16:creationId xmlns:a16="http://schemas.microsoft.com/office/drawing/2014/main" id="{B3623DAF-6E6E-2D4A-7FE3-FBFDB1802635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97;p30">
              <a:extLst>
                <a:ext uri="{FF2B5EF4-FFF2-40B4-BE49-F238E27FC236}">
                  <a16:creationId xmlns:a16="http://schemas.microsoft.com/office/drawing/2014/main" id="{32FF0BFC-FFA5-C2B9-02FF-4C362C08142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98;p30">
              <a:extLst>
                <a:ext uri="{FF2B5EF4-FFF2-40B4-BE49-F238E27FC236}">
                  <a16:creationId xmlns:a16="http://schemas.microsoft.com/office/drawing/2014/main" id="{61275D52-5027-26CC-9426-86BA2B173753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99;p30">
              <a:extLst>
                <a:ext uri="{FF2B5EF4-FFF2-40B4-BE49-F238E27FC236}">
                  <a16:creationId xmlns:a16="http://schemas.microsoft.com/office/drawing/2014/main" id="{2060BE41-4EDC-07F0-E2AC-901FB9E1BAC4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00;p30">
              <a:extLst>
                <a:ext uri="{FF2B5EF4-FFF2-40B4-BE49-F238E27FC236}">
                  <a16:creationId xmlns:a16="http://schemas.microsoft.com/office/drawing/2014/main" id="{DD5C97CB-DE65-1099-2577-15F402C1CF27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01;p30">
              <a:extLst>
                <a:ext uri="{FF2B5EF4-FFF2-40B4-BE49-F238E27FC236}">
                  <a16:creationId xmlns:a16="http://schemas.microsoft.com/office/drawing/2014/main" id="{751F13CC-3057-41E4-E7D4-2071972F3BED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02;p30">
              <a:extLst>
                <a:ext uri="{FF2B5EF4-FFF2-40B4-BE49-F238E27FC236}">
                  <a16:creationId xmlns:a16="http://schemas.microsoft.com/office/drawing/2014/main" id="{BC2CC348-F04B-F79B-6815-9BEC43420C97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03;p30">
              <a:extLst>
                <a:ext uri="{FF2B5EF4-FFF2-40B4-BE49-F238E27FC236}">
                  <a16:creationId xmlns:a16="http://schemas.microsoft.com/office/drawing/2014/main" id="{4B8D6AC5-86E2-7858-198F-4344CFCB0DBF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04;p30">
              <a:extLst>
                <a:ext uri="{FF2B5EF4-FFF2-40B4-BE49-F238E27FC236}">
                  <a16:creationId xmlns:a16="http://schemas.microsoft.com/office/drawing/2014/main" id="{90002021-9CF4-0054-5212-646937C4CBE8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05;p30">
              <a:extLst>
                <a:ext uri="{FF2B5EF4-FFF2-40B4-BE49-F238E27FC236}">
                  <a16:creationId xmlns:a16="http://schemas.microsoft.com/office/drawing/2014/main" id="{DF0D79E3-A478-DFE4-D4E8-7750B119788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06;p30">
              <a:extLst>
                <a:ext uri="{FF2B5EF4-FFF2-40B4-BE49-F238E27FC236}">
                  <a16:creationId xmlns:a16="http://schemas.microsoft.com/office/drawing/2014/main" id="{E82B65B4-E67D-A3FD-E9A8-0CC5737D0574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07;p30">
              <a:extLst>
                <a:ext uri="{FF2B5EF4-FFF2-40B4-BE49-F238E27FC236}">
                  <a16:creationId xmlns:a16="http://schemas.microsoft.com/office/drawing/2014/main" id="{EA42AA50-80A5-4501-574F-0B14AA24ACCE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08;p30">
              <a:extLst>
                <a:ext uri="{FF2B5EF4-FFF2-40B4-BE49-F238E27FC236}">
                  <a16:creationId xmlns:a16="http://schemas.microsoft.com/office/drawing/2014/main" id="{E354DC4C-8971-23E1-95B7-F7BDE4EC28A0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09;p30">
              <a:extLst>
                <a:ext uri="{FF2B5EF4-FFF2-40B4-BE49-F238E27FC236}">
                  <a16:creationId xmlns:a16="http://schemas.microsoft.com/office/drawing/2014/main" id="{3E1A0F0C-2039-53B0-C666-288AD397CA97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10;p30">
              <a:extLst>
                <a:ext uri="{FF2B5EF4-FFF2-40B4-BE49-F238E27FC236}">
                  <a16:creationId xmlns:a16="http://schemas.microsoft.com/office/drawing/2014/main" id="{297A50EE-58BF-A1C8-9BBD-D353130A238E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11;p30">
              <a:extLst>
                <a:ext uri="{FF2B5EF4-FFF2-40B4-BE49-F238E27FC236}">
                  <a16:creationId xmlns:a16="http://schemas.microsoft.com/office/drawing/2014/main" id="{59328DDF-423C-9D0B-31DD-23D1E7548415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12;p30">
              <a:extLst>
                <a:ext uri="{FF2B5EF4-FFF2-40B4-BE49-F238E27FC236}">
                  <a16:creationId xmlns:a16="http://schemas.microsoft.com/office/drawing/2014/main" id="{1D5123AE-6521-6EC7-CB86-D7099C311F38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13;p30">
              <a:extLst>
                <a:ext uri="{FF2B5EF4-FFF2-40B4-BE49-F238E27FC236}">
                  <a16:creationId xmlns:a16="http://schemas.microsoft.com/office/drawing/2014/main" id="{414A782C-4E78-3F74-CB25-675CE2B3DF7C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14;p30">
              <a:extLst>
                <a:ext uri="{FF2B5EF4-FFF2-40B4-BE49-F238E27FC236}">
                  <a16:creationId xmlns:a16="http://schemas.microsoft.com/office/drawing/2014/main" id="{E5C613DF-5B51-686B-5DC1-1FE397AF15C6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15;p30">
              <a:extLst>
                <a:ext uri="{FF2B5EF4-FFF2-40B4-BE49-F238E27FC236}">
                  <a16:creationId xmlns:a16="http://schemas.microsoft.com/office/drawing/2014/main" id="{AF924DB6-FF02-F75C-676F-6927DC77C18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16;p30">
              <a:extLst>
                <a:ext uri="{FF2B5EF4-FFF2-40B4-BE49-F238E27FC236}">
                  <a16:creationId xmlns:a16="http://schemas.microsoft.com/office/drawing/2014/main" id="{B237301E-B367-8C84-3E07-B0F24A02710C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17;p30">
              <a:extLst>
                <a:ext uri="{FF2B5EF4-FFF2-40B4-BE49-F238E27FC236}">
                  <a16:creationId xmlns:a16="http://schemas.microsoft.com/office/drawing/2014/main" id="{C5647524-7ACE-F9C5-4DB3-01F7EBE53067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18;p30">
              <a:extLst>
                <a:ext uri="{FF2B5EF4-FFF2-40B4-BE49-F238E27FC236}">
                  <a16:creationId xmlns:a16="http://schemas.microsoft.com/office/drawing/2014/main" id="{CB099304-98E2-87F3-875C-A2187B35684D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19;p30">
              <a:extLst>
                <a:ext uri="{FF2B5EF4-FFF2-40B4-BE49-F238E27FC236}">
                  <a16:creationId xmlns:a16="http://schemas.microsoft.com/office/drawing/2014/main" id="{F4120306-731F-6588-8C21-85082787FBC8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0;p30">
              <a:extLst>
                <a:ext uri="{FF2B5EF4-FFF2-40B4-BE49-F238E27FC236}">
                  <a16:creationId xmlns:a16="http://schemas.microsoft.com/office/drawing/2014/main" id="{F725E691-59AA-030B-CD52-48BF78DF79C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1;p30">
              <a:extLst>
                <a:ext uri="{FF2B5EF4-FFF2-40B4-BE49-F238E27FC236}">
                  <a16:creationId xmlns:a16="http://schemas.microsoft.com/office/drawing/2014/main" id="{78EA69BA-9BC5-1ECF-D106-31CFD0F19311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2;p30">
              <a:extLst>
                <a:ext uri="{FF2B5EF4-FFF2-40B4-BE49-F238E27FC236}">
                  <a16:creationId xmlns:a16="http://schemas.microsoft.com/office/drawing/2014/main" id="{3F0C8468-2612-A4EB-A774-A6B5A37661F7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3;p30">
              <a:extLst>
                <a:ext uri="{FF2B5EF4-FFF2-40B4-BE49-F238E27FC236}">
                  <a16:creationId xmlns:a16="http://schemas.microsoft.com/office/drawing/2014/main" id="{448F8678-1EF9-E0BF-EC12-459928E9108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4;p30">
              <a:extLst>
                <a:ext uri="{FF2B5EF4-FFF2-40B4-BE49-F238E27FC236}">
                  <a16:creationId xmlns:a16="http://schemas.microsoft.com/office/drawing/2014/main" id="{27FF4962-9836-BEB7-C409-BFBB0ED6FF2E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5;p30">
              <a:extLst>
                <a:ext uri="{FF2B5EF4-FFF2-40B4-BE49-F238E27FC236}">
                  <a16:creationId xmlns:a16="http://schemas.microsoft.com/office/drawing/2014/main" id="{2E66DAC8-49C1-774F-332D-97C7E9D85610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26;p30">
              <a:extLst>
                <a:ext uri="{FF2B5EF4-FFF2-40B4-BE49-F238E27FC236}">
                  <a16:creationId xmlns:a16="http://schemas.microsoft.com/office/drawing/2014/main" id="{0F255B89-67E3-17B5-6AEA-D77BC409C430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27;p30">
              <a:extLst>
                <a:ext uri="{FF2B5EF4-FFF2-40B4-BE49-F238E27FC236}">
                  <a16:creationId xmlns:a16="http://schemas.microsoft.com/office/drawing/2014/main" id="{CE9CCA91-616B-E369-D93F-91F2CC94CCD3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8;p30">
              <a:extLst>
                <a:ext uri="{FF2B5EF4-FFF2-40B4-BE49-F238E27FC236}">
                  <a16:creationId xmlns:a16="http://schemas.microsoft.com/office/drawing/2014/main" id="{C79F7EDC-73D8-F411-245C-7CAE85A88DDF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29;p30">
              <a:extLst>
                <a:ext uri="{FF2B5EF4-FFF2-40B4-BE49-F238E27FC236}">
                  <a16:creationId xmlns:a16="http://schemas.microsoft.com/office/drawing/2014/main" id="{BDC022E9-2EF7-4E41-CDBC-4CA375811AC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30;p30">
              <a:extLst>
                <a:ext uri="{FF2B5EF4-FFF2-40B4-BE49-F238E27FC236}">
                  <a16:creationId xmlns:a16="http://schemas.microsoft.com/office/drawing/2014/main" id="{D65C115E-9426-519C-E9EA-1EEE81B89CEB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31;p30">
              <a:extLst>
                <a:ext uri="{FF2B5EF4-FFF2-40B4-BE49-F238E27FC236}">
                  <a16:creationId xmlns:a16="http://schemas.microsoft.com/office/drawing/2014/main" id="{4DE17BD8-37AB-65FE-EFCF-EEBFA425D023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32;p30">
              <a:extLst>
                <a:ext uri="{FF2B5EF4-FFF2-40B4-BE49-F238E27FC236}">
                  <a16:creationId xmlns:a16="http://schemas.microsoft.com/office/drawing/2014/main" id="{2EF7D38C-A52F-00D7-A1F8-4225BC6DB636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671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7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7325" y="1710432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17F9C3-BC57-DDE2-6658-97FC924D18BC}"/>
              </a:ext>
            </a:extLst>
          </p:cNvPr>
          <p:cNvSpPr/>
          <p:nvPr/>
        </p:nvSpPr>
        <p:spPr>
          <a:xfrm>
            <a:off x="1121773" y="3188357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5F9CF-D4CC-062C-9DB7-38C53E2F7D83}"/>
              </a:ext>
            </a:extLst>
          </p:cNvPr>
          <p:cNvSpPr txBox="1"/>
          <p:nvPr/>
        </p:nvSpPr>
        <p:spPr>
          <a:xfrm>
            <a:off x="1421205" y="3534952"/>
            <a:ext cx="20734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16FC1-F0A1-6A49-FF36-CCA509038A48}"/>
              </a:ext>
            </a:extLst>
          </p:cNvPr>
          <p:cNvSpPr txBox="1"/>
          <p:nvPr/>
        </p:nvSpPr>
        <p:spPr>
          <a:xfrm>
            <a:off x="4087588" y="3695384"/>
            <a:ext cx="4129012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1540;p30">
            <a:extLst>
              <a:ext uri="{FF2B5EF4-FFF2-40B4-BE49-F238E27FC236}">
                <a16:creationId xmlns:a16="http://schemas.microsoft.com/office/drawing/2014/main" id="{A299E6AA-C5F5-5704-788C-1E117A72F56B}"/>
              </a:ext>
            </a:extLst>
          </p:cNvPr>
          <p:cNvGrpSpPr/>
          <p:nvPr/>
        </p:nvGrpSpPr>
        <p:grpSpPr>
          <a:xfrm>
            <a:off x="8543327" y="2891118"/>
            <a:ext cx="2193955" cy="3742024"/>
            <a:chOff x="4224625" y="287225"/>
            <a:chExt cx="1882900" cy="3650575"/>
          </a:xfrm>
        </p:grpSpPr>
        <p:sp>
          <p:nvSpPr>
            <p:cNvPr id="7" name="Google Shape;1541;p30">
              <a:extLst>
                <a:ext uri="{FF2B5EF4-FFF2-40B4-BE49-F238E27FC236}">
                  <a16:creationId xmlns:a16="http://schemas.microsoft.com/office/drawing/2014/main" id="{70C9E431-E093-F3BF-78D0-02B2A713BDBE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42;p30">
              <a:extLst>
                <a:ext uri="{FF2B5EF4-FFF2-40B4-BE49-F238E27FC236}">
                  <a16:creationId xmlns:a16="http://schemas.microsoft.com/office/drawing/2014/main" id="{15A64370-968A-D950-12E2-014EB7622228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43;p30">
              <a:extLst>
                <a:ext uri="{FF2B5EF4-FFF2-40B4-BE49-F238E27FC236}">
                  <a16:creationId xmlns:a16="http://schemas.microsoft.com/office/drawing/2014/main" id="{1A260479-84F5-F368-8998-555BAD0D808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44;p30">
              <a:extLst>
                <a:ext uri="{FF2B5EF4-FFF2-40B4-BE49-F238E27FC236}">
                  <a16:creationId xmlns:a16="http://schemas.microsoft.com/office/drawing/2014/main" id="{12E2D3AB-B8E0-0ED6-C579-F9F2607C019A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45;p30">
              <a:extLst>
                <a:ext uri="{FF2B5EF4-FFF2-40B4-BE49-F238E27FC236}">
                  <a16:creationId xmlns:a16="http://schemas.microsoft.com/office/drawing/2014/main" id="{E85EEFFC-952C-6133-5985-4D133B2C4975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46;p30">
              <a:extLst>
                <a:ext uri="{FF2B5EF4-FFF2-40B4-BE49-F238E27FC236}">
                  <a16:creationId xmlns:a16="http://schemas.microsoft.com/office/drawing/2014/main" id="{E1A6A16E-DA6C-6710-7F9C-883CF872E4AD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47;p30">
              <a:extLst>
                <a:ext uri="{FF2B5EF4-FFF2-40B4-BE49-F238E27FC236}">
                  <a16:creationId xmlns:a16="http://schemas.microsoft.com/office/drawing/2014/main" id="{15DF204D-A174-350F-6F73-CEDC09163626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48;p30">
              <a:extLst>
                <a:ext uri="{FF2B5EF4-FFF2-40B4-BE49-F238E27FC236}">
                  <a16:creationId xmlns:a16="http://schemas.microsoft.com/office/drawing/2014/main" id="{31E5031F-817F-794F-229B-32FDEE094E20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9;p30">
              <a:extLst>
                <a:ext uri="{FF2B5EF4-FFF2-40B4-BE49-F238E27FC236}">
                  <a16:creationId xmlns:a16="http://schemas.microsoft.com/office/drawing/2014/main" id="{C884F274-5E8F-3D68-6120-CB4D6D0D5926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50;p30">
              <a:extLst>
                <a:ext uri="{FF2B5EF4-FFF2-40B4-BE49-F238E27FC236}">
                  <a16:creationId xmlns:a16="http://schemas.microsoft.com/office/drawing/2014/main" id="{2481414A-F5EE-C3C5-761F-78AD48889B43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51;p30">
              <a:extLst>
                <a:ext uri="{FF2B5EF4-FFF2-40B4-BE49-F238E27FC236}">
                  <a16:creationId xmlns:a16="http://schemas.microsoft.com/office/drawing/2014/main" id="{E62F4CEF-A8DB-42E2-91B9-522D575D7A2B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52;p30">
              <a:extLst>
                <a:ext uri="{FF2B5EF4-FFF2-40B4-BE49-F238E27FC236}">
                  <a16:creationId xmlns:a16="http://schemas.microsoft.com/office/drawing/2014/main" id="{2B08B752-E932-2CA4-54F1-04F14272E4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53;p30">
              <a:extLst>
                <a:ext uri="{FF2B5EF4-FFF2-40B4-BE49-F238E27FC236}">
                  <a16:creationId xmlns:a16="http://schemas.microsoft.com/office/drawing/2014/main" id="{A738FFD3-996E-989B-F213-1C9055A3BC78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54;p30">
              <a:extLst>
                <a:ext uri="{FF2B5EF4-FFF2-40B4-BE49-F238E27FC236}">
                  <a16:creationId xmlns:a16="http://schemas.microsoft.com/office/drawing/2014/main" id="{869EA036-C11F-5530-7B59-FD94A44E862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55;p30">
              <a:extLst>
                <a:ext uri="{FF2B5EF4-FFF2-40B4-BE49-F238E27FC236}">
                  <a16:creationId xmlns:a16="http://schemas.microsoft.com/office/drawing/2014/main" id="{FDBF2DED-99EA-1E39-A404-31F8BB1EBCAD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56;p30">
              <a:extLst>
                <a:ext uri="{FF2B5EF4-FFF2-40B4-BE49-F238E27FC236}">
                  <a16:creationId xmlns:a16="http://schemas.microsoft.com/office/drawing/2014/main" id="{03C7C2AF-8A0A-5903-8BA4-D750BDDABD30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7;p30">
              <a:extLst>
                <a:ext uri="{FF2B5EF4-FFF2-40B4-BE49-F238E27FC236}">
                  <a16:creationId xmlns:a16="http://schemas.microsoft.com/office/drawing/2014/main" id="{851A69F2-C827-4ED7-13BE-C9FC434031E7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58;p30">
              <a:extLst>
                <a:ext uri="{FF2B5EF4-FFF2-40B4-BE49-F238E27FC236}">
                  <a16:creationId xmlns:a16="http://schemas.microsoft.com/office/drawing/2014/main" id="{C47C5D18-85C0-93A0-9F43-210897076B38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59;p30">
              <a:extLst>
                <a:ext uri="{FF2B5EF4-FFF2-40B4-BE49-F238E27FC236}">
                  <a16:creationId xmlns:a16="http://schemas.microsoft.com/office/drawing/2014/main" id="{91F09980-42CE-D17A-2607-A8157BB98940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60;p30">
              <a:extLst>
                <a:ext uri="{FF2B5EF4-FFF2-40B4-BE49-F238E27FC236}">
                  <a16:creationId xmlns:a16="http://schemas.microsoft.com/office/drawing/2014/main" id="{47B4E5AC-DAF9-04E7-D3A4-390E32FEA3DC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61;p30">
              <a:extLst>
                <a:ext uri="{FF2B5EF4-FFF2-40B4-BE49-F238E27FC236}">
                  <a16:creationId xmlns:a16="http://schemas.microsoft.com/office/drawing/2014/main" id="{A8643A36-17F0-620C-9FEB-EE3CFB64EA14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62;p30">
              <a:extLst>
                <a:ext uri="{FF2B5EF4-FFF2-40B4-BE49-F238E27FC236}">
                  <a16:creationId xmlns:a16="http://schemas.microsoft.com/office/drawing/2014/main" id="{E2F34E23-293B-1B3C-395F-28DBB0C7352D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63;p30">
              <a:extLst>
                <a:ext uri="{FF2B5EF4-FFF2-40B4-BE49-F238E27FC236}">
                  <a16:creationId xmlns:a16="http://schemas.microsoft.com/office/drawing/2014/main" id="{29B7769B-527C-F28A-CB0B-68C3AD4E7362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64;p30">
              <a:extLst>
                <a:ext uri="{FF2B5EF4-FFF2-40B4-BE49-F238E27FC236}">
                  <a16:creationId xmlns:a16="http://schemas.microsoft.com/office/drawing/2014/main" id="{99A4F048-3420-625D-99D8-B7AA529D421B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65;p30">
              <a:extLst>
                <a:ext uri="{FF2B5EF4-FFF2-40B4-BE49-F238E27FC236}">
                  <a16:creationId xmlns:a16="http://schemas.microsoft.com/office/drawing/2014/main" id="{B288FADE-1A82-59E7-F227-A121D3A5A8FA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66;p30">
              <a:extLst>
                <a:ext uri="{FF2B5EF4-FFF2-40B4-BE49-F238E27FC236}">
                  <a16:creationId xmlns:a16="http://schemas.microsoft.com/office/drawing/2014/main" id="{B583CC28-FCE7-4C3A-40F8-B25E1A508596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67;p30">
              <a:extLst>
                <a:ext uri="{FF2B5EF4-FFF2-40B4-BE49-F238E27FC236}">
                  <a16:creationId xmlns:a16="http://schemas.microsoft.com/office/drawing/2014/main" id="{C5E7D99E-170A-03E1-A4FD-098119363481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68;p30">
              <a:extLst>
                <a:ext uri="{FF2B5EF4-FFF2-40B4-BE49-F238E27FC236}">
                  <a16:creationId xmlns:a16="http://schemas.microsoft.com/office/drawing/2014/main" id="{03D1C6CF-179A-9178-2670-3DDA5C57D840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69;p30">
              <a:extLst>
                <a:ext uri="{FF2B5EF4-FFF2-40B4-BE49-F238E27FC236}">
                  <a16:creationId xmlns:a16="http://schemas.microsoft.com/office/drawing/2014/main" id="{201B4DC0-F85D-5304-9CE1-0A2EECB3D8E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70;p30">
              <a:extLst>
                <a:ext uri="{FF2B5EF4-FFF2-40B4-BE49-F238E27FC236}">
                  <a16:creationId xmlns:a16="http://schemas.microsoft.com/office/drawing/2014/main" id="{15E3BE99-5B00-1CF3-42D7-2363991AA06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71;p30">
              <a:extLst>
                <a:ext uri="{FF2B5EF4-FFF2-40B4-BE49-F238E27FC236}">
                  <a16:creationId xmlns:a16="http://schemas.microsoft.com/office/drawing/2014/main" id="{D4ED5392-DFDD-6BB4-7A69-168A0C8FB9BD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2;p30">
              <a:extLst>
                <a:ext uri="{FF2B5EF4-FFF2-40B4-BE49-F238E27FC236}">
                  <a16:creationId xmlns:a16="http://schemas.microsoft.com/office/drawing/2014/main" id="{7F9139D4-DCCC-15C1-D902-92CA16EE7932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73;p30">
              <a:extLst>
                <a:ext uri="{FF2B5EF4-FFF2-40B4-BE49-F238E27FC236}">
                  <a16:creationId xmlns:a16="http://schemas.microsoft.com/office/drawing/2014/main" id="{167B8C42-4217-CBD2-2A8F-3ABA2ECA02C3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74;p30">
              <a:extLst>
                <a:ext uri="{FF2B5EF4-FFF2-40B4-BE49-F238E27FC236}">
                  <a16:creationId xmlns:a16="http://schemas.microsoft.com/office/drawing/2014/main" id="{C8470C55-54FB-60EC-E6AB-4187E4E94DF6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75;p30">
              <a:extLst>
                <a:ext uri="{FF2B5EF4-FFF2-40B4-BE49-F238E27FC236}">
                  <a16:creationId xmlns:a16="http://schemas.microsoft.com/office/drawing/2014/main" id="{AEA34C59-4197-C3C0-BA5D-2BFF764A8A42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76;p30">
              <a:extLst>
                <a:ext uri="{FF2B5EF4-FFF2-40B4-BE49-F238E27FC236}">
                  <a16:creationId xmlns:a16="http://schemas.microsoft.com/office/drawing/2014/main" id="{6AB119FE-A877-C1DD-8ECE-3F2F85053300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77;p30">
              <a:extLst>
                <a:ext uri="{FF2B5EF4-FFF2-40B4-BE49-F238E27FC236}">
                  <a16:creationId xmlns:a16="http://schemas.microsoft.com/office/drawing/2014/main" id="{CA02544B-8473-A927-E945-527E612C7C0F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78;p30">
              <a:extLst>
                <a:ext uri="{FF2B5EF4-FFF2-40B4-BE49-F238E27FC236}">
                  <a16:creationId xmlns:a16="http://schemas.microsoft.com/office/drawing/2014/main" id="{87747682-85A8-8854-EF81-1426CEA28211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79;p30">
              <a:extLst>
                <a:ext uri="{FF2B5EF4-FFF2-40B4-BE49-F238E27FC236}">
                  <a16:creationId xmlns:a16="http://schemas.microsoft.com/office/drawing/2014/main" id="{662AB098-3A6F-ABC4-F174-C8F5F458BC10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80;p30">
              <a:extLst>
                <a:ext uri="{FF2B5EF4-FFF2-40B4-BE49-F238E27FC236}">
                  <a16:creationId xmlns:a16="http://schemas.microsoft.com/office/drawing/2014/main" id="{1364A2D2-316B-79E2-68CF-4C9C3E19A814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81;p30">
              <a:extLst>
                <a:ext uri="{FF2B5EF4-FFF2-40B4-BE49-F238E27FC236}">
                  <a16:creationId xmlns:a16="http://schemas.microsoft.com/office/drawing/2014/main" id="{631147B9-6874-666F-F767-CC3672689D79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82;p30">
              <a:extLst>
                <a:ext uri="{FF2B5EF4-FFF2-40B4-BE49-F238E27FC236}">
                  <a16:creationId xmlns:a16="http://schemas.microsoft.com/office/drawing/2014/main" id="{45AC9699-EADE-5E7E-E499-4E69B917A878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83;p30">
              <a:extLst>
                <a:ext uri="{FF2B5EF4-FFF2-40B4-BE49-F238E27FC236}">
                  <a16:creationId xmlns:a16="http://schemas.microsoft.com/office/drawing/2014/main" id="{F093DA0D-F010-99CB-0804-D61F99689F8D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84;p30">
              <a:extLst>
                <a:ext uri="{FF2B5EF4-FFF2-40B4-BE49-F238E27FC236}">
                  <a16:creationId xmlns:a16="http://schemas.microsoft.com/office/drawing/2014/main" id="{08921838-B59E-795A-D528-E830B0631CDC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85;p30">
              <a:extLst>
                <a:ext uri="{FF2B5EF4-FFF2-40B4-BE49-F238E27FC236}">
                  <a16:creationId xmlns:a16="http://schemas.microsoft.com/office/drawing/2014/main" id="{A0A412C9-BB3A-B144-41F3-4F653C82D06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86;p30">
              <a:extLst>
                <a:ext uri="{FF2B5EF4-FFF2-40B4-BE49-F238E27FC236}">
                  <a16:creationId xmlns:a16="http://schemas.microsoft.com/office/drawing/2014/main" id="{8FE1521C-B002-0832-63D4-1839AF81CD71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87;p30">
              <a:extLst>
                <a:ext uri="{FF2B5EF4-FFF2-40B4-BE49-F238E27FC236}">
                  <a16:creationId xmlns:a16="http://schemas.microsoft.com/office/drawing/2014/main" id="{0FE38589-0CC5-80DC-27A2-8E572EB81EBB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88;p30">
              <a:extLst>
                <a:ext uri="{FF2B5EF4-FFF2-40B4-BE49-F238E27FC236}">
                  <a16:creationId xmlns:a16="http://schemas.microsoft.com/office/drawing/2014/main" id="{4C271AB9-2064-E28D-E7DA-F6572F78B0C5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89;p30">
              <a:extLst>
                <a:ext uri="{FF2B5EF4-FFF2-40B4-BE49-F238E27FC236}">
                  <a16:creationId xmlns:a16="http://schemas.microsoft.com/office/drawing/2014/main" id="{B729EA5B-B324-29E2-B70B-19200C9C2F0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90;p30">
              <a:extLst>
                <a:ext uri="{FF2B5EF4-FFF2-40B4-BE49-F238E27FC236}">
                  <a16:creationId xmlns:a16="http://schemas.microsoft.com/office/drawing/2014/main" id="{392680DF-5C3B-3D53-6BD8-5375CDBAC314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1;p30">
              <a:extLst>
                <a:ext uri="{FF2B5EF4-FFF2-40B4-BE49-F238E27FC236}">
                  <a16:creationId xmlns:a16="http://schemas.microsoft.com/office/drawing/2014/main" id="{277B2EE8-C048-B504-B26D-AFE81D1442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92;p30">
              <a:extLst>
                <a:ext uri="{FF2B5EF4-FFF2-40B4-BE49-F238E27FC236}">
                  <a16:creationId xmlns:a16="http://schemas.microsoft.com/office/drawing/2014/main" id="{362EBC2D-2A69-734D-88BA-0C3C0C5E47C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93;p30">
              <a:extLst>
                <a:ext uri="{FF2B5EF4-FFF2-40B4-BE49-F238E27FC236}">
                  <a16:creationId xmlns:a16="http://schemas.microsoft.com/office/drawing/2014/main" id="{6193063A-F1E9-A8BE-448D-7938B93384E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94;p30">
              <a:extLst>
                <a:ext uri="{FF2B5EF4-FFF2-40B4-BE49-F238E27FC236}">
                  <a16:creationId xmlns:a16="http://schemas.microsoft.com/office/drawing/2014/main" id="{C4BC2AA6-CFA8-B2A3-72F2-9A8950094633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95;p30">
              <a:extLst>
                <a:ext uri="{FF2B5EF4-FFF2-40B4-BE49-F238E27FC236}">
                  <a16:creationId xmlns:a16="http://schemas.microsoft.com/office/drawing/2014/main" id="{B11D44CD-E7CF-EDA8-08B2-23640A6CD17A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96;p30">
              <a:extLst>
                <a:ext uri="{FF2B5EF4-FFF2-40B4-BE49-F238E27FC236}">
                  <a16:creationId xmlns:a16="http://schemas.microsoft.com/office/drawing/2014/main" id="{B3623DAF-6E6E-2D4A-7FE3-FBFDB1802635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97;p30">
              <a:extLst>
                <a:ext uri="{FF2B5EF4-FFF2-40B4-BE49-F238E27FC236}">
                  <a16:creationId xmlns:a16="http://schemas.microsoft.com/office/drawing/2014/main" id="{32FF0BFC-FFA5-C2B9-02FF-4C362C08142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98;p30">
              <a:extLst>
                <a:ext uri="{FF2B5EF4-FFF2-40B4-BE49-F238E27FC236}">
                  <a16:creationId xmlns:a16="http://schemas.microsoft.com/office/drawing/2014/main" id="{61275D52-5027-26CC-9426-86BA2B173753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99;p30">
              <a:extLst>
                <a:ext uri="{FF2B5EF4-FFF2-40B4-BE49-F238E27FC236}">
                  <a16:creationId xmlns:a16="http://schemas.microsoft.com/office/drawing/2014/main" id="{2060BE41-4EDC-07F0-E2AC-901FB9E1BAC4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00;p30">
              <a:extLst>
                <a:ext uri="{FF2B5EF4-FFF2-40B4-BE49-F238E27FC236}">
                  <a16:creationId xmlns:a16="http://schemas.microsoft.com/office/drawing/2014/main" id="{DD5C97CB-DE65-1099-2577-15F402C1CF27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01;p30">
              <a:extLst>
                <a:ext uri="{FF2B5EF4-FFF2-40B4-BE49-F238E27FC236}">
                  <a16:creationId xmlns:a16="http://schemas.microsoft.com/office/drawing/2014/main" id="{751F13CC-3057-41E4-E7D4-2071972F3BED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02;p30">
              <a:extLst>
                <a:ext uri="{FF2B5EF4-FFF2-40B4-BE49-F238E27FC236}">
                  <a16:creationId xmlns:a16="http://schemas.microsoft.com/office/drawing/2014/main" id="{BC2CC348-F04B-F79B-6815-9BEC43420C97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03;p30">
              <a:extLst>
                <a:ext uri="{FF2B5EF4-FFF2-40B4-BE49-F238E27FC236}">
                  <a16:creationId xmlns:a16="http://schemas.microsoft.com/office/drawing/2014/main" id="{4B8D6AC5-86E2-7858-198F-4344CFCB0DBF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04;p30">
              <a:extLst>
                <a:ext uri="{FF2B5EF4-FFF2-40B4-BE49-F238E27FC236}">
                  <a16:creationId xmlns:a16="http://schemas.microsoft.com/office/drawing/2014/main" id="{90002021-9CF4-0054-5212-646937C4CBE8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05;p30">
              <a:extLst>
                <a:ext uri="{FF2B5EF4-FFF2-40B4-BE49-F238E27FC236}">
                  <a16:creationId xmlns:a16="http://schemas.microsoft.com/office/drawing/2014/main" id="{DF0D79E3-A478-DFE4-D4E8-7750B119788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06;p30">
              <a:extLst>
                <a:ext uri="{FF2B5EF4-FFF2-40B4-BE49-F238E27FC236}">
                  <a16:creationId xmlns:a16="http://schemas.microsoft.com/office/drawing/2014/main" id="{E82B65B4-E67D-A3FD-E9A8-0CC5737D0574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07;p30">
              <a:extLst>
                <a:ext uri="{FF2B5EF4-FFF2-40B4-BE49-F238E27FC236}">
                  <a16:creationId xmlns:a16="http://schemas.microsoft.com/office/drawing/2014/main" id="{EA42AA50-80A5-4501-574F-0B14AA24ACCE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08;p30">
              <a:extLst>
                <a:ext uri="{FF2B5EF4-FFF2-40B4-BE49-F238E27FC236}">
                  <a16:creationId xmlns:a16="http://schemas.microsoft.com/office/drawing/2014/main" id="{E354DC4C-8971-23E1-95B7-F7BDE4EC28A0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09;p30">
              <a:extLst>
                <a:ext uri="{FF2B5EF4-FFF2-40B4-BE49-F238E27FC236}">
                  <a16:creationId xmlns:a16="http://schemas.microsoft.com/office/drawing/2014/main" id="{3E1A0F0C-2039-53B0-C666-288AD397CA97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10;p30">
              <a:extLst>
                <a:ext uri="{FF2B5EF4-FFF2-40B4-BE49-F238E27FC236}">
                  <a16:creationId xmlns:a16="http://schemas.microsoft.com/office/drawing/2014/main" id="{297A50EE-58BF-A1C8-9BBD-D353130A238E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11;p30">
              <a:extLst>
                <a:ext uri="{FF2B5EF4-FFF2-40B4-BE49-F238E27FC236}">
                  <a16:creationId xmlns:a16="http://schemas.microsoft.com/office/drawing/2014/main" id="{59328DDF-423C-9D0B-31DD-23D1E7548415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12;p30">
              <a:extLst>
                <a:ext uri="{FF2B5EF4-FFF2-40B4-BE49-F238E27FC236}">
                  <a16:creationId xmlns:a16="http://schemas.microsoft.com/office/drawing/2014/main" id="{1D5123AE-6521-6EC7-CB86-D7099C311F38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13;p30">
              <a:extLst>
                <a:ext uri="{FF2B5EF4-FFF2-40B4-BE49-F238E27FC236}">
                  <a16:creationId xmlns:a16="http://schemas.microsoft.com/office/drawing/2014/main" id="{414A782C-4E78-3F74-CB25-675CE2B3DF7C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14;p30">
              <a:extLst>
                <a:ext uri="{FF2B5EF4-FFF2-40B4-BE49-F238E27FC236}">
                  <a16:creationId xmlns:a16="http://schemas.microsoft.com/office/drawing/2014/main" id="{E5C613DF-5B51-686B-5DC1-1FE397AF15C6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15;p30">
              <a:extLst>
                <a:ext uri="{FF2B5EF4-FFF2-40B4-BE49-F238E27FC236}">
                  <a16:creationId xmlns:a16="http://schemas.microsoft.com/office/drawing/2014/main" id="{AF924DB6-FF02-F75C-676F-6927DC77C18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16;p30">
              <a:extLst>
                <a:ext uri="{FF2B5EF4-FFF2-40B4-BE49-F238E27FC236}">
                  <a16:creationId xmlns:a16="http://schemas.microsoft.com/office/drawing/2014/main" id="{B237301E-B367-8C84-3E07-B0F24A02710C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17;p30">
              <a:extLst>
                <a:ext uri="{FF2B5EF4-FFF2-40B4-BE49-F238E27FC236}">
                  <a16:creationId xmlns:a16="http://schemas.microsoft.com/office/drawing/2014/main" id="{C5647524-7ACE-F9C5-4DB3-01F7EBE53067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18;p30">
              <a:extLst>
                <a:ext uri="{FF2B5EF4-FFF2-40B4-BE49-F238E27FC236}">
                  <a16:creationId xmlns:a16="http://schemas.microsoft.com/office/drawing/2014/main" id="{CB099304-98E2-87F3-875C-A2187B35684D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19;p30">
              <a:extLst>
                <a:ext uri="{FF2B5EF4-FFF2-40B4-BE49-F238E27FC236}">
                  <a16:creationId xmlns:a16="http://schemas.microsoft.com/office/drawing/2014/main" id="{F4120306-731F-6588-8C21-85082787FBC8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0;p30">
              <a:extLst>
                <a:ext uri="{FF2B5EF4-FFF2-40B4-BE49-F238E27FC236}">
                  <a16:creationId xmlns:a16="http://schemas.microsoft.com/office/drawing/2014/main" id="{F725E691-59AA-030B-CD52-48BF78DF79C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1;p30">
              <a:extLst>
                <a:ext uri="{FF2B5EF4-FFF2-40B4-BE49-F238E27FC236}">
                  <a16:creationId xmlns:a16="http://schemas.microsoft.com/office/drawing/2014/main" id="{78EA69BA-9BC5-1ECF-D106-31CFD0F19311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2;p30">
              <a:extLst>
                <a:ext uri="{FF2B5EF4-FFF2-40B4-BE49-F238E27FC236}">
                  <a16:creationId xmlns:a16="http://schemas.microsoft.com/office/drawing/2014/main" id="{3F0C8468-2612-A4EB-A774-A6B5A37661F7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3;p30">
              <a:extLst>
                <a:ext uri="{FF2B5EF4-FFF2-40B4-BE49-F238E27FC236}">
                  <a16:creationId xmlns:a16="http://schemas.microsoft.com/office/drawing/2014/main" id="{448F8678-1EF9-E0BF-EC12-459928E9108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4;p30">
              <a:extLst>
                <a:ext uri="{FF2B5EF4-FFF2-40B4-BE49-F238E27FC236}">
                  <a16:creationId xmlns:a16="http://schemas.microsoft.com/office/drawing/2014/main" id="{27FF4962-9836-BEB7-C409-BFBB0ED6FF2E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5;p30">
              <a:extLst>
                <a:ext uri="{FF2B5EF4-FFF2-40B4-BE49-F238E27FC236}">
                  <a16:creationId xmlns:a16="http://schemas.microsoft.com/office/drawing/2014/main" id="{2E66DAC8-49C1-774F-332D-97C7E9D85610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26;p30">
              <a:extLst>
                <a:ext uri="{FF2B5EF4-FFF2-40B4-BE49-F238E27FC236}">
                  <a16:creationId xmlns:a16="http://schemas.microsoft.com/office/drawing/2014/main" id="{0F255B89-67E3-17B5-6AEA-D77BC409C430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27;p30">
              <a:extLst>
                <a:ext uri="{FF2B5EF4-FFF2-40B4-BE49-F238E27FC236}">
                  <a16:creationId xmlns:a16="http://schemas.microsoft.com/office/drawing/2014/main" id="{CE9CCA91-616B-E369-D93F-91F2CC94CCD3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8;p30">
              <a:extLst>
                <a:ext uri="{FF2B5EF4-FFF2-40B4-BE49-F238E27FC236}">
                  <a16:creationId xmlns:a16="http://schemas.microsoft.com/office/drawing/2014/main" id="{C79F7EDC-73D8-F411-245C-7CAE85A88DDF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29;p30">
              <a:extLst>
                <a:ext uri="{FF2B5EF4-FFF2-40B4-BE49-F238E27FC236}">
                  <a16:creationId xmlns:a16="http://schemas.microsoft.com/office/drawing/2014/main" id="{BDC022E9-2EF7-4E41-CDBC-4CA375811AC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30;p30">
              <a:extLst>
                <a:ext uri="{FF2B5EF4-FFF2-40B4-BE49-F238E27FC236}">
                  <a16:creationId xmlns:a16="http://schemas.microsoft.com/office/drawing/2014/main" id="{D65C115E-9426-519C-E9EA-1EEE81B89CEB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31;p30">
              <a:extLst>
                <a:ext uri="{FF2B5EF4-FFF2-40B4-BE49-F238E27FC236}">
                  <a16:creationId xmlns:a16="http://schemas.microsoft.com/office/drawing/2014/main" id="{4DE17BD8-37AB-65FE-EFCF-EEBFA425D023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32;p30">
              <a:extLst>
                <a:ext uri="{FF2B5EF4-FFF2-40B4-BE49-F238E27FC236}">
                  <a16:creationId xmlns:a16="http://schemas.microsoft.com/office/drawing/2014/main" id="{2EF7D38C-A52F-00D7-A1F8-4225BC6DB636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295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7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11535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83925" y="-11535"/>
            <a:ext cx="11220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2: GIAO TIẾP, ỨNG XỬ TÍCH CỰC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7325" y="1710432"/>
            <a:ext cx="7562849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9AD84-02EA-0C4E-2B1F-B3E66EBC2164}"/>
              </a:ext>
            </a:extLst>
          </p:cNvPr>
          <p:cNvSpPr txBox="1"/>
          <p:nvPr/>
        </p:nvSpPr>
        <p:spPr>
          <a:xfrm>
            <a:off x="0" y="726351"/>
            <a:ext cx="9613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8B37CB-4CCA-4508-56C9-60B73D349A19}"/>
              </a:ext>
            </a:extLst>
          </p:cNvPr>
          <p:cNvSpPr/>
          <p:nvPr/>
        </p:nvSpPr>
        <p:spPr>
          <a:xfrm>
            <a:off x="1040975" y="2725142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C8650-9F0B-6E51-D49D-FCF86F57A478}"/>
              </a:ext>
            </a:extLst>
          </p:cNvPr>
          <p:cNvSpPr txBox="1"/>
          <p:nvPr/>
        </p:nvSpPr>
        <p:spPr>
          <a:xfrm>
            <a:off x="1336400" y="3085967"/>
            <a:ext cx="19240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797CA-00C0-1621-D649-63D8CFAABFD7}"/>
              </a:ext>
            </a:extLst>
          </p:cNvPr>
          <p:cNvSpPr txBox="1"/>
          <p:nvPr/>
        </p:nvSpPr>
        <p:spPr>
          <a:xfrm>
            <a:off x="4031419" y="3243718"/>
            <a:ext cx="41290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17F9C3-BC57-DDE2-6658-97FC924D18BC}"/>
              </a:ext>
            </a:extLst>
          </p:cNvPr>
          <p:cNvSpPr/>
          <p:nvPr/>
        </p:nvSpPr>
        <p:spPr>
          <a:xfrm>
            <a:off x="1041050" y="4506317"/>
            <a:ext cx="7267575" cy="1868151"/>
          </a:xfrm>
          <a:custGeom>
            <a:avLst/>
            <a:gdLst>
              <a:gd name="connsiteX0" fmla="*/ 246067 w 7267575"/>
              <a:gd name="connsiteY0" fmla="*/ 195888 h 1868151"/>
              <a:gd name="connsiteX1" fmla="*/ 2506658 w 7267575"/>
              <a:gd name="connsiteY1" fmla="*/ 195888 h 1868151"/>
              <a:gd name="connsiteX2" fmla="*/ 2514600 w 7267575"/>
              <a:gd name="connsiteY2" fmla="*/ 235226 h 1868151"/>
              <a:gd name="connsiteX3" fmla="*/ 2514600 w 7267575"/>
              <a:gd name="connsiteY3" fmla="*/ 1632926 h 1868151"/>
              <a:gd name="connsiteX4" fmla="*/ 2506658 w 7267575"/>
              <a:gd name="connsiteY4" fmla="*/ 1672263 h 1868151"/>
              <a:gd name="connsiteX5" fmla="*/ 246067 w 7267575"/>
              <a:gd name="connsiteY5" fmla="*/ 1672263 h 1868151"/>
              <a:gd name="connsiteX6" fmla="*/ 0 w 7267575"/>
              <a:gd name="connsiteY6" fmla="*/ 1426196 h 1868151"/>
              <a:gd name="connsiteX7" fmla="*/ 0 w 7267575"/>
              <a:gd name="connsiteY7" fmla="*/ 441955 h 1868151"/>
              <a:gd name="connsiteX8" fmla="*/ 246067 w 7267575"/>
              <a:gd name="connsiteY8" fmla="*/ 195888 h 1868151"/>
              <a:gd name="connsiteX9" fmla="*/ 3554314 w 7267575"/>
              <a:gd name="connsiteY9" fmla="*/ 223 h 1868151"/>
              <a:gd name="connsiteX10" fmla="*/ 7267575 w 7267575"/>
              <a:gd name="connsiteY10" fmla="*/ 226845 h 1868151"/>
              <a:gd name="connsiteX11" fmla="*/ 7267575 w 7267575"/>
              <a:gd name="connsiteY11" fmla="*/ 1641307 h 1868151"/>
              <a:gd name="connsiteX12" fmla="*/ 2514600 w 7267575"/>
              <a:gd name="connsiteY12" fmla="*/ 1641307 h 1868151"/>
              <a:gd name="connsiteX13" fmla="*/ 2514600 w 7267575"/>
              <a:gd name="connsiteY13" fmla="*/ 1632926 h 1868151"/>
              <a:gd name="connsiteX14" fmla="*/ 2525995 w 7267575"/>
              <a:gd name="connsiteY14" fmla="*/ 1576483 h 1868151"/>
              <a:gd name="connsiteX15" fmla="*/ 2752725 w 7267575"/>
              <a:gd name="connsiteY15" fmla="*/ 1426196 h 1868151"/>
              <a:gd name="connsiteX16" fmla="*/ 2752725 w 7267575"/>
              <a:gd name="connsiteY16" fmla="*/ 441955 h 1868151"/>
              <a:gd name="connsiteX17" fmla="*/ 2525995 w 7267575"/>
              <a:gd name="connsiteY17" fmla="*/ 291668 h 1868151"/>
              <a:gd name="connsiteX18" fmla="*/ 2514600 w 7267575"/>
              <a:gd name="connsiteY18" fmla="*/ 235226 h 1868151"/>
              <a:gd name="connsiteX19" fmla="*/ 2514600 w 7267575"/>
              <a:gd name="connsiteY19" fmla="*/ 226845 h 1868151"/>
              <a:gd name="connsiteX20" fmla="*/ 3554314 w 7267575"/>
              <a:gd name="connsiteY20" fmla="*/ 223 h 18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67575" h="1868151">
                <a:moveTo>
                  <a:pt x="246067" y="195888"/>
                </a:moveTo>
                <a:lnTo>
                  <a:pt x="2506658" y="195888"/>
                </a:lnTo>
                <a:lnTo>
                  <a:pt x="2514600" y="235226"/>
                </a:lnTo>
                <a:lnTo>
                  <a:pt x="2514600" y="1632926"/>
                </a:lnTo>
                <a:lnTo>
                  <a:pt x="2506658" y="1672263"/>
                </a:lnTo>
                <a:lnTo>
                  <a:pt x="246067" y="1672263"/>
                </a:lnTo>
                <a:cubicBezTo>
                  <a:pt x="246067" y="1536364"/>
                  <a:pt x="135899" y="1426196"/>
                  <a:pt x="0" y="1426196"/>
                </a:cubicBezTo>
                <a:lnTo>
                  <a:pt x="0" y="441955"/>
                </a:lnTo>
                <a:cubicBezTo>
                  <a:pt x="135899" y="441955"/>
                  <a:pt x="246067" y="331787"/>
                  <a:pt x="246067" y="195888"/>
                </a:cubicBezTo>
                <a:close/>
                <a:moveTo>
                  <a:pt x="3554314" y="223"/>
                </a:moveTo>
                <a:cubicBezTo>
                  <a:pt x="4792067" y="15811"/>
                  <a:pt x="6029821" y="840761"/>
                  <a:pt x="7267575" y="226845"/>
                </a:cubicBezTo>
                <a:lnTo>
                  <a:pt x="7267575" y="1641307"/>
                </a:lnTo>
                <a:cubicBezTo>
                  <a:pt x="5683250" y="2427120"/>
                  <a:pt x="4098925" y="855495"/>
                  <a:pt x="2514600" y="1641307"/>
                </a:cubicBezTo>
                <a:lnTo>
                  <a:pt x="2514600" y="1632926"/>
                </a:lnTo>
                <a:lnTo>
                  <a:pt x="2525995" y="1576483"/>
                </a:lnTo>
                <a:cubicBezTo>
                  <a:pt x="2563350" y="1488166"/>
                  <a:pt x="2650801" y="1426196"/>
                  <a:pt x="2752725" y="1426196"/>
                </a:cubicBezTo>
                <a:lnTo>
                  <a:pt x="2752725" y="441955"/>
                </a:lnTo>
                <a:cubicBezTo>
                  <a:pt x="2650801" y="441955"/>
                  <a:pt x="2563350" y="379986"/>
                  <a:pt x="2525995" y="291668"/>
                </a:cubicBezTo>
                <a:lnTo>
                  <a:pt x="2514600" y="235226"/>
                </a:lnTo>
                <a:lnTo>
                  <a:pt x="2514600" y="226845"/>
                </a:lnTo>
                <a:cubicBezTo>
                  <a:pt x="2861171" y="54948"/>
                  <a:pt x="3207742" y="-4141"/>
                  <a:pt x="3554314" y="22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5F9CF-D4CC-062C-9DB7-38C53E2F7D83}"/>
              </a:ext>
            </a:extLst>
          </p:cNvPr>
          <p:cNvSpPr txBox="1"/>
          <p:nvPr/>
        </p:nvSpPr>
        <p:spPr>
          <a:xfrm>
            <a:off x="1261687" y="4817143"/>
            <a:ext cx="20734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916FC1-F0A1-6A49-FF36-CCA509038A48}"/>
              </a:ext>
            </a:extLst>
          </p:cNvPr>
          <p:cNvSpPr txBox="1"/>
          <p:nvPr/>
        </p:nvSpPr>
        <p:spPr>
          <a:xfrm>
            <a:off x="4031494" y="5024893"/>
            <a:ext cx="41290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oogle Shape;1540;p30">
            <a:extLst>
              <a:ext uri="{FF2B5EF4-FFF2-40B4-BE49-F238E27FC236}">
                <a16:creationId xmlns:a16="http://schemas.microsoft.com/office/drawing/2014/main" id="{A299E6AA-C5F5-5704-788C-1E117A72F56B}"/>
              </a:ext>
            </a:extLst>
          </p:cNvPr>
          <p:cNvGrpSpPr/>
          <p:nvPr/>
        </p:nvGrpSpPr>
        <p:grpSpPr>
          <a:xfrm>
            <a:off x="8543327" y="2891118"/>
            <a:ext cx="2193955" cy="3742024"/>
            <a:chOff x="4224625" y="287225"/>
            <a:chExt cx="1882900" cy="3650575"/>
          </a:xfrm>
        </p:grpSpPr>
        <p:sp>
          <p:nvSpPr>
            <p:cNvPr id="7" name="Google Shape;1541;p30">
              <a:extLst>
                <a:ext uri="{FF2B5EF4-FFF2-40B4-BE49-F238E27FC236}">
                  <a16:creationId xmlns:a16="http://schemas.microsoft.com/office/drawing/2014/main" id="{70C9E431-E093-F3BF-78D0-02B2A713BDBE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42;p30">
              <a:extLst>
                <a:ext uri="{FF2B5EF4-FFF2-40B4-BE49-F238E27FC236}">
                  <a16:creationId xmlns:a16="http://schemas.microsoft.com/office/drawing/2014/main" id="{15A64370-968A-D950-12E2-014EB7622228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43;p30">
              <a:extLst>
                <a:ext uri="{FF2B5EF4-FFF2-40B4-BE49-F238E27FC236}">
                  <a16:creationId xmlns:a16="http://schemas.microsoft.com/office/drawing/2014/main" id="{1A260479-84F5-F368-8998-555BAD0D8088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44;p30">
              <a:extLst>
                <a:ext uri="{FF2B5EF4-FFF2-40B4-BE49-F238E27FC236}">
                  <a16:creationId xmlns:a16="http://schemas.microsoft.com/office/drawing/2014/main" id="{12E2D3AB-B8E0-0ED6-C579-F9F2607C019A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545;p30">
              <a:extLst>
                <a:ext uri="{FF2B5EF4-FFF2-40B4-BE49-F238E27FC236}">
                  <a16:creationId xmlns:a16="http://schemas.microsoft.com/office/drawing/2014/main" id="{E85EEFFC-952C-6133-5985-4D133B2C4975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46;p30">
              <a:extLst>
                <a:ext uri="{FF2B5EF4-FFF2-40B4-BE49-F238E27FC236}">
                  <a16:creationId xmlns:a16="http://schemas.microsoft.com/office/drawing/2014/main" id="{E1A6A16E-DA6C-6710-7F9C-883CF872E4AD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47;p30">
              <a:extLst>
                <a:ext uri="{FF2B5EF4-FFF2-40B4-BE49-F238E27FC236}">
                  <a16:creationId xmlns:a16="http://schemas.microsoft.com/office/drawing/2014/main" id="{15DF204D-A174-350F-6F73-CEDC09163626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48;p30">
              <a:extLst>
                <a:ext uri="{FF2B5EF4-FFF2-40B4-BE49-F238E27FC236}">
                  <a16:creationId xmlns:a16="http://schemas.microsoft.com/office/drawing/2014/main" id="{31E5031F-817F-794F-229B-32FDEE094E20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49;p30">
              <a:extLst>
                <a:ext uri="{FF2B5EF4-FFF2-40B4-BE49-F238E27FC236}">
                  <a16:creationId xmlns:a16="http://schemas.microsoft.com/office/drawing/2014/main" id="{C884F274-5E8F-3D68-6120-CB4D6D0D5926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50;p30">
              <a:extLst>
                <a:ext uri="{FF2B5EF4-FFF2-40B4-BE49-F238E27FC236}">
                  <a16:creationId xmlns:a16="http://schemas.microsoft.com/office/drawing/2014/main" id="{2481414A-F5EE-C3C5-761F-78AD48889B43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51;p30">
              <a:extLst>
                <a:ext uri="{FF2B5EF4-FFF2-40B4-BE49-F238E27FC236}">
                  <a16:creationId xmlns:a16="http://schemas.microsoft.com/office/drawing/2014/main" id="{E62F4CEF-A8DB-42E2-91B9-522D575D7A2B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52;p30">
              <a:extLst>
                <a:ext uri="{FF2B5EF4-FFF2-40B4-BE49-F238E27FC236}">
                  <a16:creationId xmlns:a16="http://schemas.microsoft.com/office/drawing/2014/main" id="{2B08B752-E932-2CA4-54F1-04F14272E49D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53;p30">
              <a:extLst>
                <a:ext uri="{FF2B5EF4-FFF2-40B4-BE49-F238E27FC236}">
                  <a16:creationId xmlns:a16="http://schemas.microsoft.com/office/drawing/2014/main" id="{A738FFD3-996E-989B-F213-1C9055A3BC78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54;p30">
              <a:extLst>
                <a:ext uri="{FF2B5EF4-FFF2-40B4-BE49-F238E27FC236}">
                  <a16:creationId xmlns:a16="http://schemas.microsoft.com/office/drawing/2014/main" id="{869EA036-C11F-5530-7B59-FD94A44E8629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55;p30">
              <a:extLst>
                <a:ext uri="{FF2B5EF4-FFF2-40B4-BE49-F238E27FC236}">
                  <a16:creationId xmlns:a16="http://schemas.microsoft.com/office/drawing/2014/main" id="{FDBF2DED-99EA-1E39-A404-31F8BB1EBCAD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56;p30">
              <a:extLst>
                <a:ext uri="{FF2B5EF4-FFF2-40B4-BE49-F238E27FC236}">
                  <a16:creationId xmlns:a16="http://schemas.microsoft.com/office/drawing/2014/main" id="{03C7C2AF-8A0A-5903-8BA4-D750BDDABD30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7;p30">
              <a:extLst>
                <a:ext uri="{FF2B5EF4-FFF2-40B4-BE49-F238E27FC236}">
                  <a16:creationId xmlns:a16="http://schemas.microsoft.com/office/drawing/2014/main" id="{851A69F2-C827-4ED7-13BE-C9FC434031E7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58;p30">
              <a:extLst>
                <a:ext uri="{FF2B5EF4-FFF2-40B4-BE49-F238E27FC236}">
                  <a16:creationId xmlns:a16="http://schemas.microsoft.com/office/drawing/2014/main" id="{C47C5D18-85C0-93A0-9F43-210897076B38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59;p30">
              <a:extLst>
                <a:ext uri="{FF2B5EF4-FFF2-40B4-BE49-F238E27FC236}">
                  <a16:creationId xmlns:a16="http://schemas.microsoft.com/office/drawing/2014/main" id="{91F09980-42CE-D17A-2607-A8157BB98940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60;p30">
              <a:extLst>
                <a:ext uri="{FF2B5EF4-FFF2-40B4-BE49-F238E27FC236}">
                  <a16:creationId xmlns:a16="http://schemas.microsoft.com/office/drawing/2014/main" id="{47B4E5AC-DAF9-04E7-D3A4-390E32FEA3DC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61;p30">
              <a:extLst>
                <a:ext uri="{FF2B5EF4-FFF2-40B4-BE49-F238E27FC236}">
                  <a16:creationId xmlns:a16="http://schemas.microsoft.com/office/drawing/2014/main" id="{A8643A36-17F0-620C-9FEB-EE3CFB64EA14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62;p30">
              <a:extLst>
                <a:ext uri="{FF2B5EF4-FFF2-40B4-BE49-F238E27FC236}">
                  <a16:creationId xmlns:a16="http://schemas.microsoft.com/office/drawing/2014/main" id="{E2F34E23-293B-1B3C-395F-28DBB0C7352D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63;p30">
              <a:extLst>
                <a:ext uri="{FF2B5EF4-FFF2-40B4-BE49-F238E27FC236}">
                  <a16:creationId xmlns:a16="http://schemas.microsoft.com/office/drawing/2014/main" id="{29B7769B-527C-F28A-CB0B-68C3AD4E7362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64;p30">
              <a:extLst>
                <a:ext uri="{FF2B5EF4-FFF2-40B4-BE49-F238E27FC236}">
                  <a16:creationId xmlns:a16="http://schemas.microsoft.com/office/drawing/2014/main" id="{99A4F048-3420-625D-99D8-B7AA529D421B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65;p30">
              <a:extLst>
                <a:ext uri="{FF2B5EF4-FFF2-40B4-BE49-F238E27FC236}">
                  <a16:creationId xmlns:a16="http://schemas.microsoft.com/office/drawing/2014/main" id="{B288FADE-1A82-59E7-F227-A121D3A5A8FA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66;p30">
              <a:extLst>
                <a:ext uri="{FF2B5EF4-FFF2-40B4-BE49-F238E27FC236}">
                  <a16:creationId xmlns:a16="http://schemas.microsoft.com/office/drawing/2014/main" id="{B583CC28-FCE7-4C3A-40F8-B25E1A508596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67;p30">
              <a:extLst>
                <a:ext uri="{FF2B5EF4-FFF2-40B4-BE49-F238E27FC236}">
                  <a16:creationId xmlns:a16="http://schemas.microsoft.com/office/drawing/2014/main" id="{C5E7D99E-170A-03E1-A4FD-098119363481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68;p30">
              <a:extLst>
                <a:ext uri="{FF2B5EF4-FFF2-40B4-BE49-F238E27FC236}">
                  <a16:creationId xmlns:a16="http://schemas.microsoft.com/office/drawing/2014/main" id="{03D1C6CF-179A-9178-2670-3DDA5C57D840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69;p30">
              <a:extLst>
                <a:ext uri="{FF2B5EF4-FFF2-40B4-BE49-F238E27FC236}">
                  <a16:creationId xmlns:a16="http://schemas.microsoft.com/office/drawing/2014/main" id="{201B4DC0-F85D-5304-9CE1-0A2EECB3D8E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70;p30">
              <a:extLst>
                <a:ext uri="{FF2B5EF4-FFF2-40B4-BE49-F238E27FC236}">
                  <a16:creationId xmlns:a16="http://schemas.microsoft.com/office/drawing/2014/main" id="{15E3BE99-5B00-1CF3-42D7-2363991AA06F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71;p30">
              <a:extLst>
                <a:ext uri="{FF2B5EF4-FFF2-40B4-BE49-F238E27FC236}">
                  <a16:creationId xmlns:a16="http://schemas.microsoft.com/office/drawing/2014/main" id="{D4ED5392-DFDD-6BB4-7A69-168A0C8FB9BD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72;p30">
              <a:extLst>
                <a:ext uri="{FF2B5EF4-FFF2-40B4-BE49-F238E27FC236}">
                  <a16:creationId xmlns:a16="http://schemas.microsoft.com/office/drawing/2014/main" id="{7F9139D4-DCCC-15C1-D902-92CA16EE7932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73;p30">
              <a:extLst>
                <a:ext uri="{FF2B5EF4-FFF2-40B4-BE49-F238E27FC236}">
                  <a16:creationId xmlns:a16="http://schemas.microsoft.com/office/drawing/2014/main" id="{167B8C42-4217-CBD2-2A8F-3ABA2ECA02C3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74;p30">
              <a:extLst>
                <a:ext uri="{FF2B5EF4-FFF2-40B4-BE49-F238E27FC236}">
                  <a16:creationId xmlns:a16="http://schemas.microsoft.com/office/drawing/2014/main" id="{C8470C55-54FB-60EC-E6AB-4187E4E94DF6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575;p30">
              <a:extLst>
                <a:ext uri="{FF2B5EF4-FFF2-40B4-BE49-F238E27FC236}">
                  <a16:creationId xmlns:a16="http://schemas.microsoft.com/office/drawing/2014/main" id="{AEA34C59-4197-C3C0-BA5D-2BFF764A8A42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576;p30">
              <a:extLst>
                <a:ext uri="{FF2B5EF4-FFF2-40B4-BE49-F238E27FC236}">
                  <a16:creationId xmlns:a16="http://schemas.microsoft.com/office/drawing/2014/main" id="{6AB119FE-A877-C1DD-8ECE-3F2F85053300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577;p30">
              <a:extLst>
                <a:ext uri="{FF2B5EF4-FFF2-40B4-BE49-F238E27FC236}">
                  <a16:creationId xmlns:a16="http://schemas.microsoft.com/office/drawing/2014/main" id="{CA02544B-8473-A927-E945-527E612C7C0F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78;p30">
              <a:extLst>
                <a:ext uri="{FF2B5EF4-FFF2-40B4-BE49-F238E27FC236}">
                  <a16:creationId xmlns:a16="http://schemas.microsoft.com/office/drawing/2014/main" id="{87747682-85A8-8854-EF81-1426CEA28211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79;p30">
              <a:extLst>
                <a:ext uri="{FF2B5EF4-FFF2-40B4-BE49-F238E27FC236}">
                  <a16:creationId xmlns:a16="http://schemas.microsoft.com/office/drawing/2014/main" id="{662AB098-3A6F-ABC4-F174-C8F5F458BC10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80;p30">
              <a:extLst>
                <a:ext uri="{FF2B5EF4-FFF2-40B4-BE49-F238E27FC236}">
                  <a16:creationId xmlns:a16="http://schemas.microsoft.com/office/drawing/2014/main" id="{1364A2D2-316B-79E2-68CF-4C9C3E19A814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81;p30">
              <a:extLst>
                <a:ext uri="{FF2B5EF4-FFF2-40B4-BE49-F238E27FC236}">
                  <a16:creationId xmlns:a16="http://schemas.microsoft.com/office/drawing/2014/main" id="{631147B9-6874-666F-F767-CC3672689D79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82;p30">
              <a:extLst>
                <a:ext uri="{FF2B5EF4-FFF2-40B4-BE49-F238E27FC236}">
                  <a16:creationId xmlns:a16="http://schemas.microsoft.com/office/drawing/2014/main" id="{45AC9699-EADE-5E7E-E499-4E69B917A878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83;p30">
              <a:extLst>
                <a:ext uri="{FF2B5EF4-FFF2-40B4-BE49-F238E27FC236}">
                  <a16:creationId xmlns:a16="http://schemas.microsoft.com/office/drawing/2014/main" id="{F093DA0D-F010-99CB-0804-D61F99689F8D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84;p30">
              <a:extLst>
                <a:ext uri="{FF2B5EF4-FFF2-40B4-BE49-F238E27FC236}">
                  <a16:creationId xmlns:a16="http://schemas.microsoft.com/office/drawing/2014/main" id="{08921838-B59E-795A-D528-E830B0631CDC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85;p30">
              <a:extLst>
                <a:ext uri="{FF2B5EF4-FFF2-40B4-BE49-F238E27FC236}">
                  <a16:creationId xmlns:a16="http://schemas.microsoft.com/office/drawing/2014/main" id="{A0A412C9-BB3A-B144-41F3-4F653C82D06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86;p30">
              <a:extLst>
                <a:ext uri="{FF2B5EF4-FFF2-40B4-BE49-F238E27FC236}">
                  <a16:creationId xmlns:a16="http://schemas.microsoft.com/office/drawing/2014/main" id="{8FE1521C-B002-0832-63D4-1839AF81CD71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87;p30">
              <a:extLst>
                <a:ext uri="{FF2B5EF4-FFF2-40B4-BE49-F238E27FC236}">
                  <a16:creationId xmlns:a16="http://schemas.microsoft.com/office/drawing/2014/main" id="{0FE38589-0CC5-80DC-27A2-8E572EB81EBB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88;p30">
              <a:extLst>
                <a:ext uri="{FF2B5EF4-FFF2-40B4-BE49-F238E27FC236}">
                  <a16:creationId xmlns:a16="http://schemas.microsoft.com/office/drawing/2014/main" id="{4C271AB9-2064-E28D-E7DA-F6572F78B0C5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89;p30">
              <a:extLst>
                <a:ext uri="{FF2B5EF4-FFF2-40B4-BE49-F238E27FC236}">
                  <a16:creationId xmlns:a16="http://schemas.microsoft.com/office/drawing/2014/main" id="{B729EA5B-B324-29E2-B70B-19200C9C2F0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90;p30">
              <a:extLst>
                <a:ext uri="{FF2B5EF4-FFF2-40B4-BE49-F238E27FC236}">
                  <a16:creationId xmlns:a16="http://schemas.microsoft.com/office/drawing/2014/main" id="{392680DF-5C3B-3D53-6BD8-5375CDBAC314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91;p30">
              <a:extLst>
                <a:ext uri="{FF2B5EF4-FFF2-40B4-BE49-F238E27FC236}">
                  <a16:creationId xmlns:a16="http://schemas.microsoft.com/office/drawing/2014/main" id="{277B2EE8-C048-B504-B26D-AFE81D1442F1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92;p30">
              <a:extLst>
                <a:ext uri="{FF2B5EF4-FFF2-40B4-BE49-F238E27FC236}">
                  <a16:creationId xmlns:a16="http://schemas.microsoft.com/office/drawing/2014/main" id="{362EBC2D-2A69-734D-88BA-0C3C0C5E47C0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93;p30">
              <a:extLst>
                <a:ext uri="{FF2B5EF4-FFF2-40B4-BE49-F238E27FC236}">
                  <a16:creationId xmlns:a16="http://schemas.microsoft.com/office/drawing/2014/main" id="{6193063A-F1E9-A8BE-448D-7938B93384E9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94;p30">
              <a:extLst>
                <a:ext uri="{FF2B5EF4-FFF2-40B4-BE49-F238E27FC236}">
                  <a16:creationId xmlns:a16="http://schemas.microsoft.com/office/drawing/2014/main" id="{C4BC2AA6-CFA8-B2A3-72F2-9A8950094633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95;p30">
              <a:extLst>
                <a:ext uri="{FF2B5EF4-FFF2-40B4-BE49-F238E27FC236}">
                  <a16:creationId xmlns:a16="http://schemas.microsoft.com/office/drawing/2014/main" id="{B11D44CD-E7CF-EDA8-08B2-23640A6CD17A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96;p30">
              <a:extLst>
                <a:ext uri="{FF2B5EF4-FFF2-40B4-BE49-F238E27FC236}">
                  <a16:creationId xmlns:a16="http://schemas.microsoft.com/office/drawing/2014/main" id="{B3623DAF-6E6E-2D4A-7FE3-FBFDB1802635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97;p30">
              <a:extLst>
                <a:ext uri="{FF2B5EF4-FFF2-40B4-BE49-F238E27FC236}">
                  <a16:creationId xmlns:a16="http://schemas.microsoft.com/office/drawing/2014/main" id="{32FF0BFC-FFA5-C2B9-02FF-4C362C081426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98;p30">
              <a:extLst>
                <a:ext uri="{FF2B5EF4-FFF2-40B4-BE49-F238E27FC236}">
                  <a16:creationId xmlns:a16="http://schemas.microsoft.com/office/drawing/2014/main" id="{61275D52-5027-26CC-9426-86BA2B173753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99;p30">
              <a:extLst>
                <a:ext uri="{FF2B5EF4-FFF2-40B4-BE49-F238E27FC236}">
                  <a16:creationId xmlns:a16="http://schemas.microsoft.com/office/drawing/2014/main" id="{2060BE41-4EDC-07F0-E2AC-901FB9E1BAC4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00;p30">
              <a:extLst>
                <a:ext uri="{FF2B5EF4-FFF2-40B4-BE49-F238E27FC236}">
                  <a16:creationId xmlns:a16="http://schemas.microsoft.com/office/drawing/2014/main" id="{DD5C97CB-DE65-1099-2577-15F402C1CF27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01;p30">
              <a:extLst>
                <a:ext uri="{FF2B5EF4-FFF2-40B4-BE49-F238E27FC236}">
                  <a16:creationId xmlns:a16="http://schemas.microsoft.com/office/drawing/2014/main" id="{751F13CC-3057-41E4-E7D4-2071972F3BED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02;p30">
              <a:extLst>
                <a:ext uri="{FF2B5EF4-FFF2-40B4-BE49-F238E27FC236}">
                  <a16:creationId xmlns:a16="http://schemas.microsoft.com/office/drawing/2014/main" id="{BC2CC348-F04B-F79B-6815-9BEC43420C97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03;p30">
              <a:extLst>
                <a:ext uri="{FF2B5EF4-FFF2-40B4-BE49-F238E27FC236}">
                  <a16:creationId xmlns:a16="http://schemas.microsoft.com/office/drawing/2014/main" id="{4B8D6AC5-86E2-7858-198F-4344CFCB0DBF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04;p30">
              <a:extLst>
                <a:ext uri="{FF2B5EF4-FFF2-40B4-BE49-F238E27FC236}">
                  <a16:creationId xmlns:a16="http://schemas.microsoft.com/office/drawing/2014/main" id="{90002021-9CF4-0054-5212-646937C4CBE8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05;p30">
              <a:extLst>
                <a:ext uri="{FF2B5EF4-FFF2-40B4-BE49-F238E27FC236}">
                  <a16:creationId xmlns:a16="http://schemas.microsoft.com/office/drawing/2014/main" id="{DF0D79E3-A478-DFE4-D4E8-7750B1197881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06;p30">
              <a:extLst>
                <a:ext uri="{FF2B5EF4-FFF2-40B4-BE49-F238E27FC236}">
                  <a16:creationId xmlns:a16="http://schemas.microsoft.com/office/drawing/2014/main" id="{E82B65B4-E67D-A3FD-E9A8-0CC5737D0574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07;p30">
              <a:extLst>
                <a:ext uri="{FF2B5EF4-FFF2-40B4-BE49-F238E27FC236}">
                  <a16:creationId xmlns:a16="http://schemas.microsoft.com/office/drawing/2014/main" id="{EA42AA50-80A5-4501-574F-0B14AA24ACCE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08;p30">
              <a:extLst>
                <a:ext uri="{FF2B5EF4-FFF2-40B4-BE49-F238E27FC236}">
                  <a16:creationId xmlns:a16="http://schemas.microsoft.com/office/drawing/2014/main" id="{E354DC4C-8971-23E1-95B7-F7BDE4EC28A0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09;p30">
              <a:extLst>
                <a:ext uri="{FF2B5EF4-FFF2-40B4-BE49-F238E27FC236}">
                  <a16:creationId xmlns:a16="http://schemas.microsoft.com/office/drawing/2014/main" id="{3E1A0F0C-2039-53B0-C666-288AD397CA97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10;p30">
              <a:extLst>
                <a:ext uri="{FF2B5EF4-FFF2-40B4-BE49-F238E27FC236}">
                  <a16:creationId xmlns:a16="http://schemas.microsoft.com/office/drawing/2014/main" id="{297A50EE-58BF-A1C8-9BBD-D353130A238E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11;p30">
              <a:extLst>
                <a:ext uri="{FF2B5EF4-FFF2-40B4-BE49-F238E27FC236}">
                  <a16:creationId xmlns:a16="http://schemas.microsoft.com/office/drawing/2014/main" id="{59328DDF-423C-9D0B-31DD-23D1E7548415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12;p30">
              <a:extLst>
                <a:ext uri="{FF2B5EF4-FFF2-40B4-BE49-F238E27FC236}">
                  <a16:creationId xmlns:a16="http://schemas.microsoft.com/office/drawing/2014/main" id="{1D5123AE-6521-6EC7-CB86-D7099C311F38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13;p30">
              <a:extLst>
                <a:ext uri="{FF2B5EF4-FFF2-40B4-BE49-F238E27FC236}">
                  <a16:creationId xmlns:a16="http://schemas.microsoft.com/office/drawing/2014/main" id="{414A782C-4E78-3F74-CB25-675CE2B3DF7C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14;p30">
              <a:extLst>
                <a:ext uri="{FF2B5EF4-FFF2-40B4-BE49-F238E27FC236}">
                  <a16:creationId xmlns:a16="http://schemas.microsoft.com/office/drawing/2014/main" id="{E5C613DF-5B51-686B-5DC1-1FE397AF15C6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15;p30">
              <a:extLst>
                <a:ext uri="{FF2B5EF4-FFF2-40B4-BE49-F238E27FC236}">
                  <a16:creationId xmlns:a16="http://schemas.microsoft.com/office/drawing/2014/main" id="{AF924DB6-FF02-F75C-676F-6927DC77C18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16;p30">
              <a:extLst>
                <a:ext uri="{FF2B5EF4-FFF2-40B4-BE49-F238E27FC236}">
                  <a16:creationId xmlns:a16="http://schemas.microsoft.com/office/drawing/2014/main" id="{B237301E-B367-8C84-3E07-B0F24A02710C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17;p30">
              <a:extLst>
                <a:ext uri="{FF2B5EF4-FFF2-40B4-BE49-F238E27FC236}">
                  <a16:creationId xmlns:a16="http://schemas.microsoft.com/office/drawing/2014/main" id="{C5647524-7ACE-F9C5-4DB3-01F7EBE53067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18;p30">
              <a:extLst>
                <a:ext uri="{FF2B5EF4-FFF2-40B4-BE49-F238E27FC236}">
                  <a16:creationId xmlns:a16="http://schemas.microsoft.com/office/drawing/2014/main" id="{CB099304-98E2-87F3-875C-A2187B35684D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19;p30">
              <a:extLst>
                <a:ext uri="{FF2B5EF4-FFF2-40B4-BE49-F238E27FC236}">
                  <a16:creationId xmlns:a16="http://schemas.microsoft.com/office/drawing/2014/main" id="{F4120306-731F-6588-8C21-85082787FBC8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0;p30">
              <a:extLst>
                <a:ext uri="{FF2B5EF4-FFF2-40B4-BE49-F238E27FC236}">
                  <a16:creationId xmlns:a16="http://schemas.microsoft.com/office/drawing/2014/main" id="{F725E691-59AA-030B-CD52-48BF78DF79C8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1;p30">
              <a:extLst>
                <a:ext uri="{FF2B5EF4-FFF2-40B4-BE49-F238E27FC236}">
                  <a16:creationId xmlns:a16="http://schemas.microsoft.com/office/drawing/2014/main" id="{78EA69BA-9BC5-1ECF-D106-31CFD0F19311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2;p30">
              <a:extLst>
                <a:ext uri="{FF2B5EF4-FFF2-40B4-BE49-F238E27FC236}">
                  <a16:creationId xmlns:a16="http://schemas.microsoft.com/office/drawing/2014/main" id="{3F0C8468-2612-A4EB-A774-A6B5A37661F7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3;p30">
              <a:extLst>
                <a:ext uri="{FF2B5EF4-FFF2-40B4-BE49-F238E27FC236}">
                  <a16:creationId xmlns:a16="http://schemas.microsoft.com/office/drawing/2014/main" id="{448F8678-1EF9-E0BF-EC12-459928E91085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4;p30">
              <a:extLst>
                <a:ext uri="{FF2B5EF4-FFF2-40B4-BE49-F238E27FC236}">
                  <a16:creationId xmlns:a16="http://schemas.microsoft.com/office/drawing/2014/main" id="{27FF4962-9836-BEB7-C409-BFBB0ED6FF2E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5;p30">
              <a:extLst>
                <a:ext uri="{FF2B5EF4-FFF2-40B4-BE49-F238E27FC236}">
                  <a16:creationId xmlns:a16="http://schemas.microsoft.com/office/drawing/2014/main" id="{2E66DAC8-49C1-774F-332D-97C7E9D85610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26;p30">
              <a:extLst>
                <a:ext uri="{FF2B5EF4-FFF2-40B4-BE49-F238E27FC236}">
                  <a16:creationId xmlns:a16="http://schemas.microsoft.com/office/drawing/2014/main" id="{0F255B89-67E3-17B5-6AEA-D77BC409C430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27;p30">
              <a:extLst>
                <a:ext uri="{FF2B5EF4-FFF2-40B4-BE49-F238E27FC236}">
                  <a16:creationId xmlns:a16="http://schemas.microsoft.com/office/drawing/2014/main" id="{CE9CCA91-616B-E369-D93F-91F2CC94CCD3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8;p30">
              <a:extLst>
                <a:ext uri="{FF2B5EF4-FFF2-40B4-BE49-F238E27FC236}">
                  <a16:creationId xmlns:a16="http://schemas.microsoft.com/office/drawing/2014/main" id="{C79F7EDC-73D8-F411-245C-7CAE85A88DDF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29;p30">
              <a:extLst>
                <a:ext uri="{FF2B5EF4-FFF2-40B4-BE49-F238E27FC236}">
                  <a16:creationId xmlns:a16="http://schemas.microsoft.com/office/drawing/2014/main" id="{BDC022E9-2EF7-4E41-CDBC-4CA375811AC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30;p30">
              <a:extLst>
                <a:ext uri="{FF2B5EF4-FFF2-40B4-BE49-F238E27FC236}">
                  <a16:creationId xmlns:a16="http://schemas.microsoft.com/office/drawing/2014/main" id="{D65C115E-9426-519C-E9EA-1EEE81B89CEB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31;p30">
              <a:extLst>
                <a:ext uri="{FF2B5EF4-FFF2-40B4-BE49-F238E27FC236}">
                  <a16:creationId xmlns:a16="http://schemas.microsoft.com/office/drawing/2014/main" id="{4DE17BD8-37AB-65FE-EFCF-EEBFA425D023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32;p30">
              <a:extLst>
                <a:ext uri="{FF2B5EF4-FFF2-40B4-BE49-F238E27FC236}">
                  <a16:creationId xmlns:a16="http://schemas.microsoft.com/office/drawing/2014/main" id="{2EF7D38C-A52F-00D7-A1F8-4225BC6DB636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800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  <p:bldP spid="15" grpId="0" animBg="1"/>
      <p:bldP spid="17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28146" y="1585641"/>
            <a:ext cx="929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 CHÀO VÀ HẸN GẶP LẠI CÁC EM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11881B09-BEFA-4B00-B057-834495BE15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4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72897" y="0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57" y="0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BD997-7E37-42E3-36BF-A0011AB69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68" y="1002565"/>
            <a:ext cx="10101263" cy="567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B8A82-6D93-CB45-70EF-5C6162B7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25" t="7535" r="27625" b="15316"/>
          <a:stretch/>
        </p:blipFill>
        <p:spPr>
          <a:xfrm>
            <a:off x="2233364" y="1365552"/>
            <a:ext cx="7153835" cy="5157618"/>
          </a:xfrm>
          <a:prstGeom prst="rect">
            <a:avLst/>
          </a:prstGeom>
        </p:spPr>
      </p:pic>
      <p:sp>
        <p:nvSpPr>
          <p:cNvPr id="6" name="Down Ribbon 5">
            <a:extLst>
              <a:ext uri="{FF2B5EF4-FFF2-40B4-BE49-F238E27FC236}">
                <a16:creationId xmlns:a16="http://schemas.microsoft.com/office/drawing/2014/main" id="{2864ACFD-85FE-DB98-5FD8-6864908E05B0}"/>
              </a:ext>
            </a:extLst>
          </p:cNvPr>
          <p:cNvSpPr/>
          <p:nvPr/>
        </p:nvSpPr>
        <p:spPr>
          <a:xfrm>
            <a:off x="2547961" y="-13446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B1C9B2BB-4F16-0D6E-3847-45E7AC3EF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242685"/>
              </p:ext>
            </p:extLst>
          </p:nvPr>
        </p:nvGraphicFramePr>
        <p:xfrm>
          <a:off x="0" y="2973992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531960" imgH="4445640" progId="MS_ClipArt_Gallery.2">
                  <p:embed/>
                </p:oleObj>
              </mc:Choice>
              <mc:Fallback>
                <p:oleObj name="Clip" r:id="rId4" imgW="3531960" imgH="4445640" progId="MS_ClipArt_Gallery.2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EC52C33A-20D5-201B-D80F-03C6876F99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73992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FLOWERS4">
            <a:extLst>
              <a:ext uri="{FF2B5EF4-FFF2-40B4-BE49-F238E27FC236}">
                <a16:creationId xmlns:a16="http://schemas.microsoft.com/office/drawing/2014/main" id="{574B87F9-B264-8631-629D-420BEA4A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99" y="3429000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B8A82-6D93-CB45-70EF-5C6162B7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25" t="7535" r="27625" b="15316"/>
          <a:stretch/>
        </p:blipFill>
        <p:spPr>
          <a:xfrm>
            <a:off x="2233364" y="1365552"/>
            <a:ext cx="7153835" cy="5157618"/>
          </a:xfrm>
          <a:prstGeom prst="rect">
            <a:avLst/>
          </a:prstGeom>
        </p:spPr>
      </p:pic>
      <p:sp>
        <p:nvSpPr>
          <p:cNvPr id="6" name="Down Ribbon 5">
            <a:extLst>
              <a:ext uri="{FF2B5EF4-FFF2-40B4-BE49-F238E27FC236}">
                <a16:creationId xmlns:a16="http://schemas.microsoft.com/office/drawing/2014/main" id="{2864ACFD-85FE-DB98-5FD8-6864908E05B0}"/>
              </a:ext>
            </a:extLst>
          </p:cNvPr>
          <p:cNvSpPr/>
          <p:nvPr/>
        </p:nvSpPr>
        <p:spPr>
          <a:xfrm>
            <a:off x="2547961" y="-13446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B1C9B2BB-4F16-0D6E-3847-45E7AC3EF0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973992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531960" imgH="4445640" progId="MS_ClipArt_Gallery.2">
                  <p:embed/>
                </p:oleObj>
              </mc:Choice>
              <mc:Fallback>
                <p:oleObj name="Clip" r:id="rId5" imgW="3531960" imgH="4445640" progId="MS_ClipArt_Gallery.2">
                  <p:embed/>
                  <p:pic>
                    <p:nvPicPr>
                      <p:cNvPr id="7" name="Object 7">
                        <a:extLst>
                          <a:ext uri="{FF2B5EF4-FFF2-40B4-BE49-F238E27FC236}">
                            <a16:creationId xmlns:a16="http://schemas.microsoft.com/office/drawing/2014/main" id="{B1C9B2BB-4F16-0D6E-3847-45E7AC3EF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73992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FLOWERS4">
            <a:extLst>
              <a:ext uri="{FF2B5EF4-FFF2-40B4-BE49-F238E27FC236}">
                <a16:creationId xmlns:a16="http://schemas.microsoft.com/office/drawing/2014/main" id="{574B87F9-B264-8631-629D-420BEA4A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99" y="3429000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519E92D9-74F5-A95E-2E40-EC987CC9C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20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397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B8A82-6D93-CB45-70EF-5C6162B7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25" t="7535" r="27625" b="15316"/>
          <a:stretch/>
        </p:blipFill>
        <p:spPr>
          <a:xfrm>
            <a:off x="2233364" y="1365552"/>
            <a:ext cx="7153835" cy="5157618"/>
          </a:xfrm>
          <a:prstGeom prst="rect">
            <a:avLst/>
          </a:prstGeom>
        </p:spPr>
      </p:pic>
      <p:sp>
        <p:nvSpPr>
          <p:cNvPr id="6" name="Down Ribbon 5">
            <a:extLst>
              <a:ext uri="{FF2B5EF4-FFF2-40B4-BE49-F238E27FC236}">
                <a16:creationId xmlns:a16="http://schemas.microsoft.com/office/drawing/2014/main" id="{2864ACFD-85FE-DB98-5FD8-6864908E05B0}"/>
              </a:ext>
            </a:extLst>
          </p:cNvPr>
          <p:cNvSpPr/>
          <p:nvPr/>
        </p:nvSpPr>
        <p:spPr>
          <a:xfrm>
            <a:off x="2547961" y="-13446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B1C9B2BB-4F16-0D6E-3847-45E7AC3EF0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973992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531960" imgH="4445640" progId="MS_ClipArt_Gallery.2">
                  <p:embed/>
                </p:oleObj>
              </mc:Choice>
              <mc:Fallback>
                <p:oleObj name="Clip" r:id="rId5" imgW="3531960" imgH="4445640" progId="MS_ClipArt_Gallery.2">
                  <p:embed/>
                  <p:pic>
                    <p:nvPicPr>
                      <p:cNvPr id="7" name="Object 7">
                        <a:extLst>
                          <a:ext uri="{FF2B5EF4-FFF2-40B4-BE49-F238E27FC236}">
                            <a16:creationId xmlns:a16="http://schemas.microsoft.com/office/drawing/2014/main" id="{B1C9B2BB-4F16-0D6E-3847-45E7AC3EF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73992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FLOWERS4">
            <a:extLst>
              <a:ext uri="{FF2B5EF4-FFF2-40B4-BE49-F238E27FC236}">
                <a16:creationId xmlns:a16="http://schemas.microsoft.com/office/drawing/2014/main" id="{574B87F9-B264-8631-629D-420BEA4A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99" y="3429000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519E92D9-74F5-A95E-2E40-EC987CC9C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20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776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52"/>
            <a:ext cx="1040975" cy="73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B8A82-6D93-CB45-70EF-5C6162B7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25" t="7535" r="27625" b="15316"/>
          <a:stretch/>
        </p:blipFill>
        <p:spPr>
          <a:xfrm>
            <a:off x="2233364" y="1365552"/>
            <a:ext cx="7153835" cy="5157618"/>
          </a:xfrm>
          <a:prstGeom prst="rect">
            <a:avLst/>
          </a:prstGeom>
        </p:spPr>
      </p:pic>
      <p:sp>
        <p:nvSpPr>
          <p:cNvPr id="6" name="Down Ribbon 5">
            <a:extLst>
              <a:ext uri="{FF2B5EF4-FFF2-40B4-BE49-F238E27FC236}">
                <a16:creationId xmlns:a16="http://schemas.microsoft.com/office/drawing/2014/main" id="{2864ACFD-85FE-DB98-5FD8-6864908E05B0}"/>
              </a:ext>
            </a:extLst>
          </p:cNvPr>
          <p:cNvSpPr/>
          <p:nvPr/>
        </p:nvSpPr>
        <p:spPr>
          <a:xfrm>
            <a:off x="2547961" y="-13446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B1C9B2BB-4F16-0D6E-3847-45E7AC3EF0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973992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531960" imgH="4445640" progId="MS_ClipArt_Gallery.2">
                  <p:embed/>
                </p:oleObj>
              </mc:Choice>
              <mc:Fallback>
                <p:oleObj name="Clip" r:id="rId5" imgW="3531960" imgH="4445640" progId="MS_ClipArt_Gallery.2">
                  <p:embed/>
                  <p:pic>
                    <p:nvPicPr>
                      <p:cNvPr id="7" name="Object 7">
                        <a:extLst>
                          <a:ext uri="{FF2B5EF4-FFF2-40B4-BE49-F238E27FC236}">
                            <a16:creationId xmlns:a16="http://schemas.microsoft.com/office/drawing/2014/main" id="{B1C9B2BB-4F16-0D6E-3847-45E7AC3EF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73992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FLOWERS4">
            <a:extLst>
              <a:ext uri="{FF2B5EF4-FFF2-40B4-BE49-F238E27FC236}">
                <a16:creationId xmlns:a16="http://schemas.microsoft.com/office/drawing/2014/main" id="{574B87F9-B264-8631-629D-420BEA4A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199" y="3429000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519E92D9-74F5-A95E-2E40-EC987CC9C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20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26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72897" y="0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57" y="0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5631B-F53B-845E-C209-F51145DB6E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69" t="14185" r="16508" b="14100"/>
          <a:stretch/>
        </p:blipFill>
        <p:spPr>
          <a:xfrm>
            <a:off x="2048849" y="973990"/>
            <a:ext cx="8390966" cy="4915822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4F0C4CB-1E19-7561-2345-65AC343A6E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870956"/>
              </p:ext>
            </p:extLst>
          </p:nvPr>
        </p:nvGraphicFramePr>
        <p:xfrm>
          <a:off x="115657" y="3296721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3531960" imgH="4445640" progId="MS_ClipArt_Gallery.2">
                  <p:embed/>
                </p:oleObj>
              </mc:Choice>
              <mc:Fallback>
                <p:oleObj name="Clip" r:id="rId5" imgW="3531960" imgH="4445640" progId="MS_ClipArt_Gallery.2">
                  <p:embed/>
                  <p:pic>
                    <p:nvPicPr>
                      <p:cNvPr id="7" name="Object 7">
                        <a:extLst>
                          <a:ext uri="{FF2B5EF4-FFF2-40B4-BE49-F238E27FC236}">
                            <a16:creationId xmlns:a16="http://schemas.microsoft.com/office/drawing/2014/main" id="{B1C9B2BB-4F16-0D6E-3847-45E7AC3EF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57" y="3296721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FLOWERS4">
            <a:extLst>
              <a:ext uri="{FF2B5EF4-FFF2-40B4-BE49-F238E27FC236}">
                <a16:creationId xmlns:a16="http://schemas.microsoft.com/office/drawing/2014/main" id="{42FDB2E0-6CF1-1C36-14E1-92328B4E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761" y="4316506"/>
            <a:ext cx="2282239" cy="22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0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0" y="-19584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 GIẢNG DẠY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314598" y="19084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</a:t>
            </a:r>
            <a:r>
              <a:rPr kumimoji="0" lang="en-US" sz="2000" b="1" i="0" u="none" strike="noStrike" kern="1200" cap="all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 TIÊN HOÀNG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9947" y="1316521"/>
            <a:ext cx="10216318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 TIẾP, ỨNG XỬ TÍCH CỰC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997874"/>
              </p:ext>
            </p:extLst>
          </p:nvPr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531960" imgH="4445640" progId="MS_ClipArt_Gallery.2">
                  <p:embed/>
                </p:oleObj>
              </mc:Choice>
              <mc:Fallback>
                <p:oleObj name="Clip" r:id="rId6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30161-CC95-FDA4-0538-27FA02324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400" y="2453503"/>
            <a:ext cx="4348925" cy="5221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0326" y="5663476"/>
            <a:ext cx="1794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CẨM TÚ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EC52C33A-20D5-201B-D80F-03C6876F99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997874"/>
              </p:ext>
            </p:extLst>
          </p:nvPr>
        </p:nvGraphicFramePr>
        <p:xfrm>
          <a:off x="841697" y="4379797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531960" imgH="4445640" progId="MS_ClipArt_Gallery.2">
                  <p:embed/>
                </p:oleObj>
              </mc:Choice>
              <mc:Fallback>
                <p:oleObj name="Clip" r:id="rId6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697" y="4379797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1161</Words>
  <Application>Microsoft Office PowerPoint</Application>
  <PresentationFormat>Widescreen</PresentationFormat>
  <Paragraphs>93</Paragraphs>
  <Slides>28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Calibri Light</vt:lpstr>
      <vt:lpstr>Cambria</vt:lpstr>
      <vt:lpstr>Myriad Pro</vt:lpstr>
      <vt:lpstr>Times New Roman</vt:lpstr>
      <vt:lpstr>方正静蕾简体</vt:lpstr>
      <vt:lpstr>Office 主题​​</vt:lpstr>
      <vt:lpstr>自定义设计方案</vt:lpstr>
      <vt:lpstr>1_Office 主题​​</vt:lpstr>
      <vt:lpstr>2_Office 主题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466</cp:revision>
  <dcterms:created xsi:type="dcterms:W3CDTF">2021-10-26T14:05:20Z</dcterms:created>
  <dcterms:modified xsi:type="dcterms:W3CDTF">2024-09-30T07:14:17Z</dcterms:modified>
</cp:coreProperties>
</file>