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60" r:id="rId4"/>
    <p:sldId id="262" r:id="rId5"/>
    <p:sldId id="265" r:id="rId6"/>
    <p:sldId id="436" r:id="rId7"/>
    <p:sldId id="437" r:id="rId8"/>
    <p:sldId id="267" r:id="rId9"/>
    <p:sldId id="27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88130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Google Shape;4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chemeClr val="lt1"/>
            </a:gs>
            <a:gs pos="100000">
              <a:srgbClr val="EFF5FD"/>
            </a:gs>
          </a:gsLst>
          <a:lin ang="5400000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/>
          <p:nvPr/>
        </p:nvSpPr>
        <p:spPr>
          <a:xfrm rot="-2508782">
            <a:off x="3581400" y="1470025"/>
            <a:ext cx="1143000" cy="1120775"/>
          </a:xfrm>
          <a:custGeom>
            <a:avLst/>
            <a:gdLst/>
            <a:ahLst/>
            <a:cxnLst/>
            <a:rect l="l" t="t" r="r" b="b"/>
            <a:pathLst>
              <a:path w="406" h="405" extrusionOk="0">
                <a:moveTo>
                  <a:pt x="360" y="174"/>
                </a:moveTo>
                <a:lnTo>
                  <a:pt x="294" y="173"/>
                </a:lnTo>
                <a:lnTo>
                  <a:pt x="259" y="129"/>
                </a:lnTo>
                <a:lnTo>
                  <a:pt x="274" y="129"/>
                </a:lnTo>
                <a:lnTo>
                  <a:pt x="277" y="128"/>
                </a:lnTo>
                <a:lnTo>
                  <a:pt x="280" y="126"/>
                </a:lnTo>
                <a:lnTo>
                  <a:pt x="282" y="123"/>
                </a:lnTo>
                <a:lnTo>
                  <a:pt x="282" y="120"/>
                </a:lnTo>
                <a:lnTo>
                  <a:pt x="282" y="107"/>
                </a:lnTo>
                <a:lnTo>
                  <a:pt x="282" y="104"/>
                </a:lnTo>
                <a:lnTo>
                  <a:pt x="280" y="101"/>
                </a:lnTo>
                <a:lnTo>
                  <a:pt x="277" y="99"/>
                </a:lnTo>
                <a:lnTo>
                  <a:pt x="274" y="99"/>
                </a:lnTo>
                <a:lnTo>
                  <a:pt x="238" y="99"/>
                </a:lnTo>
                <a:lnTo>
                  <a:pt x="220" y="72"/>
                </a:lnTo>
                <a:lnTo>
                  <a:pt x="232" y="72"/>
                </a:lnTo>
                <a:lnTo>
                  <a:pt x="235" y="72"/>
                </a:lnTo>
                <a:lnTo>
                  <a:pt x="238" y="69"/>
                </a:lnTo>
                <a:lnTo>
                  <a:pt x="241" y="68"/>
                </a:lnTo>
                <a:lnTo>
                  <a:pt x="241" y="63"/>
                </a:lnTo>
                <a:lnTo>
                  <a:pt x="241" y="51"/>
                </a:lnTo>
                <a:lnTo>
                  <a:pt x="241" y="48"/>
                </a:lnTo>
                <a:lnTo>
                  <a:pt x="238" y="45"/>
                </a:lnTo>
                <a:lnTo>
                  <a:pt x="235" y="44"/>
                </a:lnTo>
                <a:lnTo>
                  <a:pt x="232" y="42"/>
                </a:lnTo>
                <a:lnTo>
                  <a:pt x="199" y="42"/>
                </a:lnTo>
                <a:lnTo>
                  <a:pt x="195" y="35"/>
                </a:lnTo>
                <a:lnTo>
                  <a:pt x="189" y="26"/>
                </a:lnTo>
                <a:lnTo>
                  <a:pt x="181" y="17"/>
                </a:lnTo>
                <a:lnTo>
                  <a:pt x="175" y="9"/>
                </a:lnTo>
                <a:lnTo>
                  <a:pt x="172" y="5"/>
                </a:lnTo>
                <a:lnTo>
                  <a:pt x="169" y="3"/>
                </a:lnTo>
                <a:lnTo>
                  <a:pt x="165" y="2"/>
                </a:lnTo>
                <a:lnTo>
                  <a:pt x="160" y="0"/>
                </a:lnTo>
                <a:lnTo>
                  <a:pt x="156" y="0"/>
                </a:lnTo>
                <a:lnTo>
                  <a:pt x="151" y="0"/>
                </a:lnTo>
                <a:lnTo>
                  <a:pt x="133" y="0"/>
                </a:lnTo>
                <a:lnTo>
                  <a:pt x="135" y="5"/>
                </a:lnTo>
                <a:lnTo>
                  <a:pt x="138" y="15"/>
                </a:lnTo>
                <a:lnTo>
                  <a:pt x="144" y="30"/>
                </a:lnTo>
                <a:lnTo>
                  <a:pt x="150" y="48"/>
                </a:lnTo>
                <a:lnTo>
                  <a:pt x="157" y="69"/>
                </a:lnTo>
                <a:lnTo>
                  <a:pt x="165" y="92"/>
                </a:lnTo>
                <a:lnTo>
                  <a:pt x="172" y="113"/>
                </a:lnTo>
                <a:lnTo>
                  <a:pt x="180" y="132"/>
                </a:lnTo>
                <a:lnTo>
                  <a:pt x="184" y="149"/>
                </a:lnTo>
                <a:lnTo>
                  <a:pt x="189" y="159"/>
                </a:lnTo>
                <a:lnTo>
                  <a:pt x="190" y="165"/>
                </a:lnTo>
                <a:lnTo>
                  <a:pt x="186" y="170"/>
                </a:lnTo>
                <a:lnTo>
                  <a:pt x="175" y="174"/>
                </a:lnTo>
                <a:lnTo>
                  <a:pt x="160" y="177"/>
                </a:lnTo>
                <a:lnTo>
                  <a:pt x="142" y="180"/>
                </a:lnTo>
                <a:lnTo>
                  <a:pt x="124" y="182"/>
                </a:lnTo>
                <a:lnTo>
                  <a:pt x="106" y="182"/>
                </a:lnTo>
                <a:lnTo>
                  <a:pt x="91" y="183"/>
                </a:lnTo>
                <a:lnTo>
                  <a:pt x="81" y="183"/>
                </a:lnTo>
                <a:lnTo>
                  <a:pt x="76" y="183"/>
                </a:lnTo>
                <a:lnTo>
                  <a:pt x="33" y="128"/>
                </a:lnTo>
                <a:lnTo>
                  <a:pt x="4" y="128"/>
                </a:lnTo>
                <a:lnTo>
                  <a:pt x="21" y="192"/>
                </a:lnTo>
                <a:lnTo>
                  <a:pt x="0" y="203"/>
                </a:lnTo>
                <a:lnTo>
                  <a:pt x="21" y="213"/>
                </a:lnTo>
                <a:lnTo>
                  <a:pt x="4" y="278"/>
                </a:lnTo>
                <a:lnTo>
                  <a:pt x="33" y="278"/>
                </a:lnTo>
                <a:lnTo>
                  <a:pt x="76" y="222"/>
                </a:lnTo>
                <a:lnTo>
                  <a:pt x="81" y="222"/>
                </a:lnTo>
                <a:lnTo>
                  <a:pt x="91" y="222"/>
                </a:lnTo>
                <a:lnTo>
                  <a:pt x="106" y="224"/>
                </a:lnTo>
                <a:lnTo>
                  <a:pt x="124" y="224"/>
                </a:lnTo>
                <a:lnTo>
                  <a:pt x="142" y="225"/>
                </a:lnTo>
                <a:lnTo>
                  <a:pt x="160" y="228"/>
                </a:lnTo>
                <a:lnTo>
                  <a:pt x="175" y="231"/>
                </a:lnTo>
                <a:lnTo>
                  <a:pt x="186" y="236"/>
                </a:lnTo>
                <a:lnTo>
                  <a:pt x="190" y="240"/>
                </a:lnTo>
                <a:lnTo>
                  <a:pt x="189" y="246"/>
                </a:lnTo>
                <a:lnTo>
                  <a:pt x="184" y="257"/>
                </a:lnTo>
                <a:lnTo>
                  <a:pt x="180" y="273"/>
                </a:lnTo>
                <a:lnTo>
                  <a:pt x="172" y="293"/>
                </a:lnTo>
                <a:lnTo>
                  <a:pt x="165" y="314"/>
                </a:lnTo>
                <a:lnTo>
                  <a:pt x="157" y="336"/>
                </a:lnTo>
                <a:lnTo>
                  <a:pt x="150" y="357"/>
                </a:lnTo>
                <a:lnTo>
                  <a:pt x="144" y="375"/>
                </a:lnTo>
                <a:lnTo>
                  <a:pt x="138" y="390"/>
                </a:lnTo>
                <a:lnTo>
                  <a:pt x="135" y="401"/>
                </a:lnTo>
                <a:lnTo>
                  <a:pt x="133" y="405"/>
                </a:lnTo>
                <a:lnTo>
                  <a:pt x="151" y="405"/>
                </a:lnTo>
                <a:lnTo>
                  <a:pt x="156" y="405"/>
                </a:lnTo>
                <a:lnTo>
                  <a:pt x="160" y="405"/>
                </a:lnTo>
                <a:lnTo>
                  <a:pt x="165" y="404"/>
                </a:lnTo>
                <a:lnTo>
                  <a:pt x="169" y="404"/>
                </a:lnTo>
                <a:lnTo>
                  <a:pt x="172" y="401"/>
                </a:lnTo>
                <a:lnTo>
                  <a:pt x="175" y="396"/>
                </a:lnTo>
                <a:lnTo>
                  <a:pt x="181" y="389"/>
                </a:lnTo>
                <a:lnTo>
                  <a:pt x="189" y="380"/>
                </a:lnTo>
                <a:lnTo>
                  <a:pt x="195" y="371"/>
                </a:lnTo>
                <a:lnTo>
                  <a:pt x="199" y="363"/>
                </a:lnTo>
                <a:lnTo>
                  <a:pt x="232" y="363"/>
                </a:lnTo>
                <a:lnTo>
                  <a:pt x="235" y="362"/>
                </a:lnTo>
                <a:lnTo>
                  <a:pt x="238" y="360"/>
                </a:lnTo>
                <a:lnTo>
                  <a:pt x="241" y="357"/>
                </a:lnTo>
                <a:lnTo>
                  <a:pt x="241" y="354"/>
                </a:lnTo>
                <a:lnTo>
                  <a:pt x="241" y="342"/>
                </a:lnTo>
                <a:lnTo>
                  <a:pt x="241" y="338"/>
                </a:lnTo>
                <a:lnTo>
                  <a:pt x="238" y="336"/>
                </a:lnTo>
                <a:lnTo>
                  <a:pt x="235" y="333"/>
                </a:lnTo>
                <a:lnTo>
                  <a:pt x="232" y="333"/>
                </a:lnTo>
                <a:lnTo>
                  <a:pt x="220" y="333"/>
                </a:lnTo>
                <a:lnTo>
                  <a:pt x="238" y="306"/>
                </a:lnTo>
                <a:lnTo>
                  <a:pt x="274" y="306"/>
                </a:lnTo>
                <a:lnTo>
                  <a:pt x="277" y="306"/>
                </a:lnTo>
                <a:lnTo>
                  <a:pt x="280" y="305"/>
                </a:lnTo>
                <a:lnTo>
                  <a:pt x="282" y="302"/>
                </a:lnTo>
                <a:lnTo>
                  <a:pt x="282" y="299"/>
                </a:lnTo>
                <a:lnTo>
                  <a:pt x="282" y="285"/>
                </a:lnTo>
                <a:lnTo>
                  <a:pt x="282" y="282"/>
                </a:lnTo>
                <a:lnTo>
                  <a:pt x="280" y="279"/>
                </a:lnTo>
                <a:lnTo>
                  <a:pt x="277" y="278"/>
                </a:lnTo>
                <a:lnTo>
                  <a:pt x="274" y="276"/>
                </a:lnTo>
                <a:lnTo>
                  <a:pt x="259" y="276"/>
                </a:lnTo>
                <a:lnTo>
                  <a:pt x="294" y="233"/>
                </a:lnTo>
                <a:lnTo>
                  <a:pt x="360" y="233"/>
                </a:lnTo>
                <a:lnTo>
                  <a:pt x="367" y="231"/>
                </a:lnTo>
                <a:lnTo>
                  <a:pt x="376" y="230"/>
                </a:lnTo>
                <a:lnTo>
                  <a:pt x="387" y="227"/>
                </a:lnTo>
                <a:lnTo>
                  <a:pt x="397" y="221"/>
                </a:lnTo>
                <a:lnTo>
                  <a:pt x="403" y="213"/>
                </a:lnTo>
                <a:lnTo>
                  <a:pt x="406" y="203"/>
                </a:lnTo>
                <a:lnTo>
                  <a:pt x="403" y="192"/>
                </a:lnTo>
                <a:lnTo>
                  <a:pt x="397" y="185"/>
                </a:lnTo>
                <a:lnTo>
                  <a:pt x="387" y="179"/>
                </a:lnTo>
                <a:lnTo>
                  <a:pt x="376" y="176"/>
                </a:lnTo>
                <a:lnTo>
                  <a:pt x="367" y="174"/>
                </a:lnTo>
                <a:lnTo>
                  <a:pt x="360" y="174"/>
                </a:lnTo>
                <a:close/>
              </a:path>
            </a:pathLst>
          </a:custGeom>
          <a:solidFill>
            <a:srgbClr val="F8F8F8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"/>
          <p:cNvSpPr/>
          <p:nvPr/>
        </p:nvSpPr>
        <p:spPr>
          <a:xfrm>
            <a:off x="2432050" y="-9525"/>
            <a:ext cx="3595688" cy="4429125"/>
          </a:xfrm>
          <a:custGeom>
            <a:avLst/>
            <a:gdLst/>
            <a:ahLst/>
            <a:cxnLst/>
            <a:rect l="l" t="t" r="r" b="b"/>
            <a:pathLst>
              <a:path w="2265" h="2790" extrusionOk="0">
                <a:moveTo>
                  <a:pt x="1895" y="2790"/>
                </a:moveTo>
                <a:cubicBezTo>
                  <a:pt x="2092" y="2493"/>
                  <a:pt x="2169" y="1787"/>
                  <a:pt x="2001" y="1455"/>
                </a:cubicBezTo>
                <a:cubicBezTo>
                  <a:pt x="1833" y="1123"/>
                  <a:pt x="1290" y="1089"/>
                  <a:pt x="909" y="885"/>
                </a:cubicBezTo>
                <a:cubicBezTo>
                  <a:pt x="528" y="681"/>
                  <a:pt x="95" y="144"/>
                  <a:pt x="0" y="0"/>
                </a:cubicBezTo>
                <a:lnTo>
                  <a:pt x="466" y="6"/>
                </a:lnTo>
                <a:cubicBezTo>
                  <a:pt x="570" y="267"/>
                  <a:pt x="788" y="572"/>
                  <a:pt x="1074" y="759"/>
                </a:cubicBezTo>
                <a:cubicBezTo>
                  <a:pt x="1359" y="946"/>
                  <a:pt x="1880" y="1011"/>
                  <a:pt x="2072" y="1396"/>
                </a:cubicBezTo>
                <a:cubicBezTo>
                  <a:pt x="2265" y="1781"/>
                  <a:pt x="2045" y="2639"/>
                  <a:pt x="1895" y="2790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/>
          <p:nvPr/>
        </p:nvSpPr>
        <p:spPr>
          <a:xfrm>
            <a:off x="0" y="0"/>
            <a:ext cx="5719763" cy="4495800"/>
          </a:xfrm>
          <a:custGeom>
            <a:avLst/>
            <a:gdLst/>
            <a:ahLst/>
            <a:cxnLst/>
            <a:rect l="l" t="t" r="r" b="b"/>
            <a:pathLst>
              <a:path w="3603" h="2832" extrusionOk="0">
                <a:moveTo>
                  <a:pt x="3395" y="2832"/>
                </a:moveTo>
                <a:cubicBezTo>
                  <a:pt x="3514" y="2657"/>
                  <a:pt x="3539" y="2194"/>
                  <a:pt x="3450" y="1888"/>
                </a:cubicBezTo>
                <a:cubicBezTo>
                  <a:pt x="3361" y="1581"/>
                  <a:pt x="2487" y="1524"/>
                  <a:pt x="1918" y="1188"/>
                </a:cubicBezTo>
                <a:cubicBezTo>
                  <a:pt x="1350" y="851"/>
                  <a:pt x="128" y="228"/>
                  <a:pt x="0" y="0"/>
                </a:cubicBezTo>
                <a:lnTo>
                  <a:pt x="1145" y="0"/>
                </a:lnTo>
                <a:cubicBezTo>
                  <a:pt x="1248" y="271"/>
                  <a:pt x="1793" y="730"/>
                  <a:pt x="1995" y="891"/>
                </a:cubicBezTo>
                <a:cubicBezTo>
                  <a:pt x="2197" y="1052"/>
                  <a:pt x="3405" y="1416"/>
                  <a:pt x="3504" y="1817"/>
                </a:cubicBezTo>
                <a:cubicBezTo>
                  <a:pt x="3603" y="2218"/>
                  <a:pt x="3486" y="2743"/>
                  <a:pt x="3395" y="2832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2"/>
          <p:cNvSpPr/>
          <p:nvPr/>
        </p:nvSpPr>
        <p:spPr>
          <a:xfrm>
            <a:off x="6513513" y="404813"/>
            <a:ext cx="2630487" cy="3328987"/>
          </a:xfrm>
          <a:custGeom>
            <a:avLst/>
            <a:gdLst/>
            <a:ahLst/>
            <a:cxnLst/>
            <a:rect l="l" t="t" r="r" b="b"/>
            <a:pathLst>
              <a:path w="1657" h="2583" extrusionOk="0">
                <a:moveTo>
                  <a:pt x="0" y="2583"/>
                </a:moveTo>
                <a:cubicBezTo>
                  <a:pt x="558" y="2524"/>
                  <a:pt x="852" y="2300"/>
                  <a:pt x="1129" y="1978"/>
                </a:cubicBezTo>
                <a:cubicBezTo>
                  <a:pt x="1406" y="1656"/>
                  <a:pt x="1528" y="1439"/>
                  <a:pt x="1657" y="1117"/>
                </a:cubicBezTo>
                <a:lnTo>
                  <a:pt x="1645" y="0"/>
                </a:lnTo>
                <a:cubicBezTo>
                  <a:pt x="1598" y="291"/>
                  <a:pt x="1225" y="1470"/>
                  <a:pt x="950" y="1877"/>
                </a:cubicBezTo>
                <a:cubicBezTo>
                  <a:pt x="675" y="2284"/>
                  <a:pt x="499" y="2494"/>
                  <a:pt x="0" y="2583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2"/>
          <p:cNvSpPr/>
          <p:nvPr/>
        </p:nvSpPr>
        <p:spPr>
          <a:xfrm>
            <a:off x="6477000" y="-9525"/>
            <a:ext cx="1676400" cy="3743325"/>
          </a:xfrm>
          <a:custGeom>
            <a:avLst/>
            <a:gdLst/>
            <a:ahLst/>
            <a:cxnLst/>
            <a:rect l="l" t="t" r="r" b="b"/>
            <a:pathLst>
              <a:path w="1110" h="2877" extrusionOk="0">
                <a:moveTo>
                  <a:pt x="0" y="2877"/>
                </a:moveTo>
                <a:cubicBezTo>
                  <a:pt x="558" y="2818"/>
                  <a:pt x="878" y="2138"/>
                  <a:pt x="979" y="1734"/>
                </a:cubicBezTo>
                <a:cubicBezTo>
                  <a:pt x="1080" y="1330"/>
                  <a:pt x="1110" y="368"/>
                  <a:pt x="1110" y="0"/>
                </a:cubicBezTo>
                <a:lnTo>
                  <a:pt x="296" y="0"/>
                </a:lnTo>
                <a:cubicBezTo>
                  <a:pt x="593" y="445"/>
                  <a:pt x="803" y="1297"/>
                  <a:pt x="754" y="1776"/>
                </a:cubicBezTo>
                <a:cubicBezTo>
                  <a:pt x="705" y="2255"/>
                  <a:pt x="635" y="2613"/>
                  <a:pt x="0" y="2877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"/>
          <p:cNvSpPr/>
          <p:nvPr/>
        </p:nvSpPr>
        <p:spPr>
          <a:xfrm>
            <a:off x="-9525" y="609600"/>
            <a:ext cx="5418138" cy="3808413"/>
          </a:xfrm>
          <a:custGeom>
            <a:avLst/>
            <a:gdLst/>
            <a:ahLst/>
            <a:cxnLst/>
            <a:rect l="l" t="t" r="r" b="b"/>
            <a:pathLst>
              <a:path w="3413" h="2399" extrusionOk="0">
                <a:moveTo>
                  <a:pt x="3413" y="2399"/>
                </a:moveTo>
                <a:cubicBezTo>
                  <a:pt x="3361" y="2324"/>
                  <a:pt x="3246" y="2028"/>
                  <a:pt x="2928" y="1962"/>
                </a:cubicBezTo>
                <a:cubicBezTo>
                  <a:pt x="2610" y="1896"/>
                  <a:pt x="1990" y="2131"/>
                  <a:pt x="1502" y="2003"/>
                </a:cubicBezTo>
                <a:cubicBezTo>
                  <a:pt x="937" y="1819"/>
                  <a:pt x="386" y="1510"/>
                  <a:pt x="0" y="1196"/>
                </a:cubicBezTo>
                <a:lnTo>
                  <a:pt x="6" y="0"/>
                </a:lnTo>
                <a:cubicBezTo>
                  <a:pt x="109" y="271"/>
                  <a:pt x="893" y="1158"/>
                  <a:pt x="1461" y="1558"/>
                </a:cubicBezTo>
                <a:cubicBezTo>
                  <a:pt x="1906" y="1919"/>
                  <a:pt x="2644" y="1780"/>
                  <a:pt x="2969" y="1920"/>
                </a:cubicBezTo>
                <a:cubicBezTo>
                  <a:pt x="3294" y="2060"/>
                  <a:pt x="3349" y="2288"/>
                  <a:pt x="3413" y="2399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" name="Google Shape;74;p2"/>
          <p:cNvGrpSpPr/>
          <p:nvPr/>
        </p:nvGrpSpPr>
        <p:grpSpPr>
          <a:xfrm>
            <a:off x="0" y="3733800"/>
            <a:ext cx="9144000" cy="3124200"/>
            <a:chOff x="0" y="2352"/>
            <a:chExt cx="5760" cy="1968"/>
          </a:xfrm>
        </p:grpSpPr>
        <p:pic>
          <p:nvPicPr>
            <p:cNvPr id="75" name="Google Shape;75;p2"/>
            <p:cNvPicPr preferRelativeResize="0"/>
            <p:nvPr/>
          </p:nvPicPr>
          <p:blipFill rotWithShape="1">
            <a:blip r:embed="rId2">
              <a:alphaModFix/>
            </a:blip>
            <a:srcRect b="25085"/>
            <a:stretch/>
          </p:blipFill>
          <p:spPr>
            <a:xfrm>
              <a:off x="0" y="2352"/>
              <a:ext cx="5760" cy="19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2688"/>
              <a:ext cx="872" cy="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638531" flipH="1">
              <a:off x="4512" y="2736"/>
              <a:ext cx="690" cy="8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8" name="Google Shape;78;p2"/>
          <p:cNvSpPr txBox="1"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subTitle" idx="1"/>
          </p:nvPr>
        </p:nvSpPr>
        <p:spPr>
          <a:xfrm>
            <a:off x="533400" y="2057400"/>
            <a:ext cx="64008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dt" idx="10"/>
          </p:nvPr>
        </p:nvSpPr>
        <p:spPr>
          <a:xfrm>
            <a:off x="67818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"/>
          <p:cNvSpPr txBox="1">
            <a:spLocks noGrp="1"/>
          </p:cNvSpPr>
          <p:nvPr>
            <p:ph type="ftr" idx="11"/>
          </p:nvPr>
        </p:nvSpPr>
        <p:spPr>
          <a:xfrm>
            <a:off x="2286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"/>
          <p:cNvSpPr txBox="1">
            <a:spLocks noGrp="1"/>
          </p:cNvSpPr>
          <p:nvPr>
            <p:ph type="sldNum" idx="12"/>
          </p:nvPr>
        </p:nvSpPr>
        <p:spPr>
          <a:xfrm>
            <a:off x="3886200" y="6477000"/>
            <a:ext cx="5334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ctr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2"/>
          <p:cNvSpPr txBox="1"/>
          <p:nvPr/>
        </p:nvSpPr>
        <p:spPr>
          <a:xfrm>
            <a:off x="228600" y="6080125"/>
            <a:ext cx="1676400" cy="3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LOGO</a:t>
            </a:r>
            <a:endParaRPr/>
          </a:p>
        </p:txBody>
      </p:sp>
      <p:grpSp>
        <p:nvGrpSpPr>
          <p:cNvPr id="84" name="Google Shape;84;p2"/>
          <p:cNvGrpSpPr/>
          <p:nvPr/>
        </p:nvGrpSpPr>
        <p:grpSpPr>
          <a:xfrm rot="-2998185">
            <a:off x="4394200" y="2867025"/>
            <a:ext cx="1349375" cy="1450975"/>
            <a:chOff x="173" y="1670"/>
            <a:chExt cx="676" cy="727"/>
          </a:xfrm>
        </p:grpSpPr>
        <p:sp>
          <p:nvSpPr>
            <p:cNvPr id="85" name="Google Shape;85;p2"/>
            <p:cNvSpPr/>
            <p:nvPr/>
          </p:nvSpPr>
          <p:spPr>
            <a:xfrm>
              <a:off x="442" y="1670"/>
              <a:ext cx="111" cy="105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76" y="1958"/>
              <a:ext cx="157" cy="149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70" y="1845"/>
              <a:ext cx="117" cy="111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322" y="2319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9" name="Google Shape;89;p2"/>
            <p:cNvCxnSpPr/>
            <p:nvPr/>
          </p:nvCxnSpPr>
          <p:spPr>
            <a:xfrm>
              <a:off x="355" y="2106"/>
              <a:ext cx="0" cy="215"/>
            </a:xfrm>
            <a:prstGeom prst="straightConnector1">
              <a:avLst/>
            </a:prstGeom>
            <a:noFill/>
            <a:ln w="12700" cap="flat" cmpd="sng">
              <a:solidFill>
                <a:srgbClr val="FEFE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2"/>
            <p:cNvCxnSpPr/>
            <p:nvPr/>
          </p:nvCxnSpPr>
          <p:spPr>
            <a:xfrm rot="10800000" flipH="1">
              <a:off x="413" y="1926"/>
              <a:ext cx="175" cy="52"/>
            </a:xfrm>
            <a:prstGeom prst="straightConnector1">
              <a:avLst/>
            </a:prstGeom>
            <a:noFill/>
            <a:ln w="9525" cap="flat" cmpd="sng">
              <a:solidFill>
                <a:srgbClr val="FEFE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2"/>
            <p:cNvCxnSpPr/>
            <p:nvPr/>
          </p:nvCxnSpPr>
          <p:spPr>
            <a:xfrm rot="10800000">
              <a:off x="524" y="1757"/>
              <a:ext cx="69" cy="93"/>
            </a:xfrm>
            <a:prstGeom prst="straightConnector1">
              <a:avLst/>
            </a:prstGeom>
            <a:noFill/>
            <a:ln w="9525" cap="flat" cmpd="sng">
              <a:solidFill>
                <a:srgbClr val="FEFE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2" name="Google Shape;92;p2"/>
            <p:cNvSpPr/>
            <p:nvPr/>
          </p:nvSpPr>
          <p:spPr>
            <a:xfrm>
              <a:off x="767" y="1769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653" y="2069"/>
              <a:ext cx="94" cy="89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4" name="Google Shape;94;p2"/>
            <p:cNvCxnSpPr/>
            <p:nvPr/>
          </p:nvCxnSpPr>
          <p:spPr>
            <a:xfrm>
              <a:off x="652" y="1955"/>
              <a:ext cx="29" cy="134"/>
            </a:xfrm>
            <a:prstGeom prst="straightConnector1">
              <a:avLst/>
            </a:prstGeom>
            <a:noFill/>
            <a:ln w="9525" cap="flat" cmpd="sng">
              <a:solidFill>
                <a:srgbClr val="FEFE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5" name="Google Shape;95;p2"/>
            <p:cNvCxnSpPr/>
            <p:nvPr/>
          </p:nvCxnSpPr>
          <p:spPr>
            <a:xfrm rot="10800000" flipH="1">
              <a:off x="687" y="1804"/>
              <a:ext cx="87" cy="75"/>
            </a:xfrm>
            <a:prstGeom prst="straightConnector1">
              <a:avLst/>
            </a:prstGeom>
            <a:noFill/>
            <a:ln w="9525" cap="flat" cmpd="sng">
              <a:solidFill>
                <a:srgbClr val="FEFE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6" name="Google Shape;96;p2"/>
            <p:cNvSpPr/>
            <p:nvPr/>
          </p:nvSpPr>
          <p:spPr>
            <a:xfrm>
              <a:off x="173" y="1839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97" name="Google Shape;97;p2"/>
            <p:cNvCxnSpPr/>
            <p:nvPr/>
          </p:nvCxnSpPr>
          <p:spPr>
            <a:xfrm>
              <a:off x="221" y="1908"/>
              <a:ext cx="70" cy="70"/>
            </a:xfrm>
            <a:prstGeom prst="straightConnector1">
              <a:avLst/>
            </a:prstGeom>
            <a:noFill/>
            <a:ln w="9525" cap="flat" cmpd="sng">
              <a:solidFill>
                <a:srgbClr val="FEFE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8" name="Google Shape;98;p2"/>
            <p:cNvCxnSpPr/>
            <p:nvPr/>
          </p:nvCxnSpPr>
          <p:spPr>
            <a:xfrm flipH="1">
              <a:off x="550" y="2132"/>
              <a:ext cx="127" cy="36"/>
            </a:xfrm>
            <a:prstGeom prst="straightConnector1">
              <a:avLst/>
            </a:prstGeom>
            <a:noFill/>
            <a:ln w="9525" cap="flat" cmpd="sng">
              <a:solidFill>
                <a:srgbClr val="FEFE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9" name="Google Shape;99;p2"/>
            <p:cNvSpPr/>
            <p:nvPr/>
          </p:nvSpPr>
          <p:spPr>
            <a:xfrm>
              <a:off x="493" y="2135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00" name="Google Shape;100;p2"/>
            <p:cNvCxnSpPr/>
            <p:nvPr/>
          </p:nvCxnSpPr>
          <p:spPr>
            <a:xfrm>
              <a:off x="727" y="2147"/>
              <a:ext cx="29" cy="35"/>
            </a:xfrm>
            <a:prstGeom prst="straightConnector1">
              <a:avLst/>
            </a:prstGeom>
            <a:noFill/>
            <a:ln w="9525" cap="flat" cmpd="sng">
              <a:solidFill>
                <a:srgbClr val="FEFEFE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1" name="Google Shape;101;p2"/>
            <p:cNvSpPr/>
            <p:nvPr/>
          </p:nvSpPr>
          <p:spPr>
            <a:xfrm>
              <a:off x="740" y="2190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2" name="Google Shape;102;p2"/>
          <p:cNvGrpSpPr/>
          <p:nvPr/>
        </p:nvGrpSpPr>
        <p:grpSpPr>
          <a:xfrm>
            <a:off x="7239000" y="914400"/>
            <a:ext cx="1676400" cy="1093788"/>
            <a:chOff x="395" y="2036"/>
            <a:chExt cx="618" cy="403"/>
          </a:xfrm>
        </p:grpSpPr>
        <p:sp>
          <p:nvSpPr>
            <p:cNvPr id="103" name="Google Shape;103;p2"/>
            <p:cNvSpPr/>
            <p:nvPr/>
          </p:nvSpPr>
          <p:spPr>
            <a:xfrm>
              <a:off x="395" y="2217"/>
              <a:ext cx="81" cy="87"/>
            </a:xfrm>
            <a:custGeom>
              <a:avLst/>
              <a:gdLst/>
              <a:ahLst/>
              <a:cxnLst/>
              <a:rect l="l" t="t" r="r" b="b"/>
              <a:pathLst>
                <a:path w="108" h="87" extrusionOk="0">
                  <a:moveTo>
                    <a:pt x="78" y="8"/>
                  </a:moveTo>
                  <a:cubicBezTo>
                    <a:pt x="70" y="0"/>
                    <a:pt x="20" y="1"/>
                    <a:pt x="9" y="18"/>
                  </a:cubicBezTo>
                  <a:cubicBezTo>
                    <a:pt x="4" y="25"/>
                    <a:pt x="2" y="33"/>
                    <a:pt x="0" y="41"/>
                  </a:cubicBezTo>
                  <a:cubicBezTo>
                    <a:pt x="1" y="66"/>
                    <a:pt x="9" y="85"/>
                    <a:pt x="36" y="87"/>
                  </a:cubicBezTo>
                  <a:cubicBezTo>
                    <a:pt x="70" y="86"/>
                    <a:pt x="66" y="87"/>
                    <a:pt x="90" y="81"/>
                  </a:cubicBezTo>
                  <a:cubicBezTo>
                    <a:pt x="104" y="67"/>
                    <a:pt x="99" y="74"/>
                    <a:pt x="105" y="63"/>
                  </a:cubicBezTo>
                  <a:cubicBezTo>
                    <a:pt x="108" y="45"/>
                    <a:pt x="104" y="8"/>
                    <a:pt x="78" y="8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FFFF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395" y="2352"/>
              <a:ext cx="81" cy="87"/>
            </a:xfrm>
            <a:custGeom>
              <a:avLst/>
              <a:gdLst/>
              <a:ahLst/>
              <a:cxnLst/>
              <a:rect l="l" t="t" r="r" b="b"/>
              <a:pathLst>
                <a:path w="108" h="87" extrusionOk="0">
                  <a:moveTo>
                    <a:pt x="78" y="8"/>
                  </a:moveTo>
                  <a:cubicBezTo>
                    <a:pt x="70" y="0"/>
                    <a:pt x="20" y="1"/>
                    <a:pt x="9" y="18"/>
                  </a:cubicBezTo>
                  <a:cubicBezTo>
                    <a:pt x="4" y="25"/>
                    <a:pt x="2" y="33"/>
                    <a:pt x="0" y="41"/>
                  </a:cubicBezTo>
                  <a:cubicBezTo>
                    <a:pt x="1" y="66"/>
                    <a:pt x="9" y="85"/>
                    <a:pt x="36" y="87"/>
                  </a:cubicBezTo>
                  <a:cubicBezTo>
                    <a:pt x="70" y="86"/>
                    <a:pt x="66" y="87"/>
                    <a:pt x="90" y="81"/>
                  </a:cubicBezTo>
                  <a:cubicBezTo>
                    <a:pt x="104" y="67"/>
                    <a:pt x="99" y="74"/>
                    <a:pt x="105" y="63"/>
                  </a:cubicBezTo>
                  <a:cubicBezTo>
                    <a:pt x="108" y="45"/>
                    <a:pt x="104" y="8"/>
                    <a:pt x="78" y="8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FFFF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531" y="2213"/>
              <a:ext cx="80" cy="79"/>
            </a:xfrm>
            <a:custGeom>
              <a:avLst/>
              <a:gdLst/>
              <a:ahLst/>
              <a:cxnLst/>
              <a:rect l="l" t="t" r="r" b="b"/>
              <a:pathLst>
                <a:path w="100" h="90" extrusionOk="0">
                  <a:moveTo>
                    <a:pt x="100" y="0"/>
                  </a:moveTo>
                  <a:cubicBezTo>
                    <a:pt x="69" y="32"/>
                    <a:pt x="39" y="64"/>
                    <a:pt x="22" y="77"/>
                  </a:cubicBezTo>
                  <a:cubicBezTo>
                    <a:pt x="5" y="90"/>
                    <a:pt x="4" y="79"/>
                    <a:pt x="0" y="80"/>
                  </a:cubicBezTo>
                </a:path>
              </a:pathLst>
            </a:custGeom>
            <a:noFill/>
            <a:ln w="28575" cap="flat" cmpd="sng">
              <a:solidFill>
                <a:srgbClr val="FFFFFF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543" y="2220"/>
              <a:ext cx="60" cy="62"/>
            </a:xfrm>
            <a:custGeom>
              <a:avLst/>
              <a:gdLst/>
              <a:ahLst/>
              <a:cxnLst/>
              <a:rect l="l" t="t" r="r" b="b"/>
              <a:pathLst>
                <a:path w="60" h="62" extrusionOk="0">
                  <a:moveTo>
                    <a:pt x="0" y="0"/>
                  </a:moveTo>
                  <a:cubicBezTo>
                    <a:pt x="9" y="6"/>
                    <a:pt x="19" y="13"/>
                    <a:pt x="29" y="23"/>
                  </a:cubicBezTo>
                  <a:cubicBezTo>
                    <a:pt x="39" y="33"/>
                    <a:pt x="55" y="56"/>
                    <a:pt x="60" y="62"/>
                  </a:cubicBezTo>
                </a:path>
              </a:pathLst>
            </a:custGeom>
            <a:noFill/>
            <a:ln w="28575" cap="flat" cmpd="sng">
              <a:solidFill>
                <a:srgbClr val="FFFFFF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07" name="Google Shape;107;p2"/>
            <p:cNvGrpSpPr/>
            <p:nvPr/>
          </p:nvGrpSpPr>
          <p:grpSpPr>
            <a:xfrm>
              <a:off x="591" y="2036"/>
              <a:ext cx="422" cy="337"/>
              <a:chOff x="768" y="2024"/>
              <a:chExt cx="422" cy="337"/>
            </a:xfrm>
          </p:grpSpPr>
          <p:sp>
            <p:nvSpPr>
              <p:cNvPr id="108" name="Google Shape;108;p2"/>
              <p:cNvSpPr/>
              <p:nvPr/>
            </p:nvSpPr>
            <p:spPr>
              <a:xfrm>
                <a:off x="1074" y="2024"/>
                <a:ext cx="116" cy="117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17" extrusionOk="0">
                    <a:moveTo>
                      <a:pt x="12" y="0"/>
                    </a:moveTo>
                    <a:lnTo>
                      <a:pt x="0" y="67"/>
                    </a:lnTo>
                    <a:lnTo>
                      <a:pt x="53" y="117"/>
                    </a:lnTo>
                    <a:lnTo>
                      <a:pt x="108" y="105"/>
                    </a:lnTo>
                    <a:lnTo>
                      <a:pt x="116" y="54"/>
                    </a:lnTo>
                    <a:lnTo>
                      <a:pt x="65" y="0"/>
                    </a:lnTo>
                    <a:lnTo>
                      <a:pt x="12" y="0"/>
                    </a:lnTo>
                    <a:close/>
                  </a:path>
                </a:pathLst>
              </a:custGeom>
              <a:noFill/>
              <a:ln w="12700" cap="flat" cmpd="sng">
                <a:solidFill>
                  <a:srgbClr val="FFFFFF">
                    <a:alpha val="39607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9" name="Google Shape;109;p2"/>
              <p:cNvSpPr/>
              <p:nvPr/>
            </p:nvSpPr>
            <p:spPr>
              <a:xfrm>
                <a:off x="858" y="2090"/>
                <a:ext cx="273" cy="228"/>
              </a:xfrm>
              <a:custGeom>
                <a:avLst/>
                <a:gdLst/>
                <a:ahLst/>
                <a:cxnLst/>
                <a:rect l="l" t="t" r="r" b="b"/>
                <a:pathLst>
                  <a:path w="273" h="228" extrusionOk="0">
                    <a:moveTo>
                      <a:pt x="0" y="169"/>
                    </a:moveTo>
                    <a:lnTo>
                      <a:pt x="45" y="228"/>
                    </a:lnTo>
                    <a:lnTo>
                      <a:pt x="273" y="49"/>
                    </a:lnTo>
                    <a:lnTo>
                      <a:pt x="215" y="0"/>
                    </a:lnTo>
                    <a:lnTo>
                      <a:pt x="0" y="169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FFFF">
                    <a:alpha val="39607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0" name="Google Shape;110;p2"/>
              <p:cNvSpPr/>
              <p:nvPr/>
            </p:nvSpPr>
            <p:spPr>
              <a:xfrm>
                <a:off x="858" y="2024"/>
                <a:ext cx="228" cy="237"/>
              </a:xfrm>
              <a:custGeom>
                <a:avLst/>
                <a:gdLst/>
                <a:ahLst/>
                <a:cxnLst/>
                <a:rect l="l" t="t" r="r" b="b"/>
                <a:pathLst>
                  <a:path w="228" h="237" extrusionOk="0">
                    <a:moveTo>
                      <a:pt x="21" y="172"/>
                    </a:moveTo>
                    <a:lnTo>
                      <a:pt x="0" y="237"/>
                    </a:lnTo>
                    <a:lnTo>
                      <a:pt x="219" y="64"/>
                    </a:lnTo>
                    <a:lnTo>
                      <a:pt x="228" y="0"/>
                    </a:lnTo>
                    <a:lnTo>
                      <a:pt x="21" y="172"/>
                    </a:lnTo>
                    <a:close/>
                  </a:path>
                </a:pathLst>
              </a:custGeom>
              <a:solidFill>
                <a:srgbClr val="FFFFFF">
                  <a:alpha val="39607"/>
                </a:srgbClr>
              </a:solidFill>
              <a:ln w="9525" cap="flat" cmpd="sng">
                <a:solidFill>
                  <a:srgbClr val="FFFFFF">
                    <a:alpha val="39607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1" name="Google Shape;111;p2"/>
              <p:cNvSpPr/>
              <p:nvPr/>
            </p:nvSpPr>
            <p:spPr>
              <a:xfrm>
                <a:off x="903" y="2129"/>
                <a:ext cx="281" cy="189"/>
              </a:xfrm>
              <a:custGeom>
                <a:avLst/>
                <a:gdLst/>
                <a:ahLst/>
                <a:cxnLst/>
                <a:rect l="l" t="t" r="r" b="b"/>
                <a:pathLst>
                  <a:path w="281" h="189" extrusionOk="0">
                    <a:moveTo>
                      <a:pt x="63" y="178"/>
                    </a:moveTo>
                    <a:lnTo>
                      <a:pt x="0" y="189"/>
                    </a:lnTo>
                    <a:lnTo>
                      <a:pt x="227" y="10"/>
                    </a:lnTo>
                    <a:lnTo>
                      <a:pt x="281" y="0"/>
                    </a:lnTo>
                    <a:lnTo>
                      <a:pt x="63" y="178"/>
                    </a:lnTo>
                    <a:close/>
                  </a:path>
                </a:pathLst>
              </a:custGeom>
              <a:solidFill>
                <a:srgbClr val="FFFFFF">
                  <a:alpha val="39607"/>
                </a:srgbClr>
              </a:solidFill>
              <a:ln w="9525" cap="flat" cmpd="sng">
                <a:solidFill>
                  <a:srgbClr val="FFFFFF">
                    <a:alpha val="39607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2" name="Google Shape;112;p2"/>
              <p:cNvSpPr/>
              <p:nvPr/>
            </p:nvSpPr>
            <p:spPr>
              <a:xfrm>
                <a:off x="789" y="2192"/>
                <a:ext cx="161" cy="163"/>
              </a:xfrm>
              <a:custGeom>
                <a:avLst/>
                <a:gdLst/>
                <a:ahLst/>
                <a:cxnLst/>
                <a:rect l="l" t="t" r="r" b="b"/>
                <a:pathLst>
                  <a:path w="161" h="163" extrusionOk="0">
                    <a:moveTo>
                      <a:pt x="0" y="135"/>
                    </a:moveTo>
                    <a:lnTo>
                      <a:pt x="18" y="163"/>
                    </a:lnTo>
                    <a:lnTo>
                      <a:pt x="161" y="120"/>
                    </a:lnTo>
                    <a:lnTo>
                      <a:pt x="114" y="124"/>
                    </a:lnTo>
                    <a:lnTo>
                      <a:pt x="69" y="67"/>
                    </a:lnTo>
                    <a:lnTo>
                      <a:pt x="90" y="0"/>
                    </a:lnTo>
                    <a:lnTo>
                      <a:pt x="0" y="13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FFFF">
                    <a:alpha val="39607"/>
                  </a:srgbClr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3" name="Google Shape;113;p2"/>
              <p:cNvSpPr/>
              <p:nvPr/>
            </p:nvSpPr>
            <p:spPr>
              <a:xfrm>
                <a:off x="768" y="2328"/>
                <a:ext cx="39" cy="33"/>
              </a:xfrm>
              <a:custGeom>
                <a:avLst/>
                <a:gdLst/>
                <a:ahLst/>
                <a:cxnLst/>
                <a:rect l="l" t="t" r="r" b="b"/>
                <a:pathLst>
                  <a:path w="39" h="33" extrusionOk="0">
                    <a:moveTo>
                      <a:pt x="27" y="0"/>
                    </a:moveTo>
                    <a:lnTo>
                      <a:pt x="0" y="33"/>
                    </a:lnTo>
                    <a:lnTo>
                      <a:pt x="39" y="25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FFFFFF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14" name="Google Shape;114;p2"/>
              <p:cNvCxnSpPr/>
              <p:nvPr/>
            </p:nvCxnSpPr>
            <p:spPr>
              <a:xfrm rot="10800000" flipH="1">
                <a:off x="797" y="2258"/>
                <a:ext cx="66" cy="72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FFFF">
                    <a:alpha val="39607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15" name="Google Shape;115;p2"/>
              <p:cNvCxnSpPr/>
              <p:nvPr/>
            </p:nvCxnSpPr>
            <p:spPr>
              <a:xfrm rot="10800000" flipH="1">
                <a:off x="806" y="2315"/>
                <a:ext cx="100" cy="34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FFFF">
                    <a:alpha val="39607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116" name="Google Shape;116;p2"/>
              <p:cNvSpPr/>
              <p:nvPr/>
            </p:nvSpPr>
            <p:spPr>
              <a:xfrm rot="1507387">
                <a:off x="1116" y="2063"/>
                <a:ext cx="43" cy="27"/>
              </a:xfrm>
              <a:prstGeom prst="ellipse">
                <a:avLst/>
              </a:prstGeom>
              <a:solidFill>
                <a:srgbClr val="FFFFFF">
                  <a:alpha val="39607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7" name="Google Shape;117;p2"/>
            <p:cNvSpPr/>
            <p:nvPr/>
          </p:nvSpPr>
          <p:spPr>
            <a:xfrm>
              <a:off x="529" y="2348"/>
              <a:ext cx="80" cy="79"/>
            </a:xfrm>
            <a:custGeom>
              <a:avLst/>
              <a:gdLst/>
              <a:ahLst/>
              <a:cxnLst/>
              <a:rect l="l" t="t" r="r" b="b"/>
              <a:pathLst>
                <a:path w="100" h="90" extrusionOk="0">
                  <a:moveTo>
                    <a:pt x="100" y="0"/>
                  </a:moveTo>
                  <a:cubicBezTo>
                    <a:pt x="69" y="32"/>
                    <a:pt x="39" y="64"/>
                    <a:pt x="22" y="77"/>
                  </a:cubicBezTo>
                  <a:cubicBezTo>
                    <a:pt x="5" y="90"/>
                    <a:pt x="4" y="79"/>
                    <a:pt x="0" y="80"/>
                  </a:cubicBezTo>
                </a:path>
              </a:pathLst>
            </a:custGeom>
            <a:noFill/>
            <a:ln w="28575" cap="flat" cmpd="sng">
              <a:solidFill>
                <a:srgbClr val="FFFFFF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8" name="Google Shape;118;p2"/>
          <p:cNvGrpSpPr/>
          <p:nvPr/>
        </p:nvGrpSpPr>
        <p:grpSpPr>
          <a:xfrm rot="6957218">
            <a:off x="6401594" y="3039269"/>
            <a:ext cx="769937" cy="771525"/>
            <a:chOff x="3312" y="1584"/>
            <a:chExt cx="677" cy="678"/>
          </a:xfrm>
        </p:grpSpPr>
        <p:sp>
          <p:nvSpPr>
            <p:cNvPr id="119" name="Google Shape;119;p2"/>
            <p:cNvSpPr/>
            <p:nvPr/>
          </p:nvSpPr>
          <p:spPr>
            <a:xfrm>
              <a:off x="3312" y="1584"/>
              <a:ext cx="677" cy="678"/>
            </a:xfrm>
            <a:custGeom>
              <a:avLst/>
              <a:gdLst/>
              <a:ahLst/>
              <a:cxnLst/>
              <a:rect l="l" t="t" r="r" b="b"/>
              <a:pathLst>
                <a:path w="2453" h="2458" extrusionOk="0">
                  <a:moveTo>
                    <a:pt x="1229" y="0"/>
                  </a:moveTo>
                  <a:lnTo>
                    <a:pt x="1101" y="8"/>
                  </a:lnTo>
                  <a:lnTo>
                    <a:pt x="982" y="24"/>
                  </a:lnTo>
                  <a:lnTo>
                    <a:pt x="862" y="55"/>
                  </a:lnTo>
                  <a:lnTo>
                    <a:pt x="751" y="95"/>
                  </a:lnTo>
                  <a:lnTo>
                    <a:pt x="644" y="146"/>
                  </a:lnTo>
                  <a:lnTo>
                    <a:pt x="541" y="210"/>
                  </a:lnTo>
                  <a:lnTo>
                    <a:pt x="446" y="278"/>
                  </a:lnTo>
                  <a:lnTo>
                    <a:pt x="358" y="357"/>
                  </a:lnTo>
                  <a:lnTo>
                    <a:pt x="279" y="445"/>
                  </a:lnTo>
                  <a:lnTo>
                    <a:pt x="211" y="540"/>
                  </a:lnTo>
                  <a:lnTo>
                    <a:pt x="147" y="643"/>
                  </a:lnTo>
                  <a:lnTo>
                    <a:pt x="95" y="752"/>
                  </a:lnTo>
                  <a:lnTo>
                    <a:pt x="56" y="863"/>
                  </a:lnTo>
                  <a:lnTo>
                    <a:pt x="24" y="982"/>
                  </a:lnTo>
                  <a:lnTo>
                    <a:pt x="7" y="1101"/>
                  </a:lnTo>
                  <a:lnTo>
                    <a:pt x="0" y="1229"/>
                  </a:lnTo>
                  <a:lnTo>
                    <a:pt x="7" y="1352"/>
                  </a:lnTo>
                  <a:lnTo>
                    <a:pt x="24" y="1475"/>
                  </a:lnTo>
                  <a:lnTo>
                    <a:pt x="56" y="1595"/>
                  </a:lnTo>
                  <a:lnTo>
                    <a:pt x="95" y="1706"/>
                  </a:lnTo>
                  <a:lnTo>
                    <a:pt x="147" y="1813"/>
                  </a:lnTo>
                  <a:lnTo>
                    <a:pt x="211" y="1913"/>
                  </a:lnTo>
                  <a:lnTo>
                    <a:pt x="279" y="2008"/>
                  </a:lnTo>
                  <a:lnTo>
                    <a:pt x="358" y="2096"/>
                  </a:lnTo>
                  <a:lnTo>
                    <a:pt x="446" y="2176"/>
                  </a:lnTo>
                  <a:lnTo>
                    <a:pt x="541" y="2248"/>
                  </a:lnTo>
                  <a:lnTo>
                    <a:pt x="644" y="2310"/>
                  </a:lnTo>
                  <a:lnTo>
                    <a:pt x="751" y="2363"/>
                  </a:lnTo>
                  <a:lnTo>
                    <a:pt x="862" y="2402"/>
                  </a:lnTo>
                  <a:lnTo>
                    <a:pt x="982" y="2434"/>
                  </a:lnTo>
                  <a:lnTo>
                    <a:pt x="1101" y="2450"/>
                  </a:lnTo>
                  <a:lnTo>
                    <a:pt x="1229" y="2458"/>
                  </a:lnTo>
                  <a:lnTo>
                    <a:pt x="1352" y="2450"/>
                  </a:lnTo>
                  <a:lnTo>
                    <a:pt x="1476" y="2434"/>
                  </a:lnTo>
                  <a:lnTo>
                    <a:pt x="1594" y="2402"/>
                  </a:lnTo>
                  <a:lnTo>
                    <a:pt x="1705" y="2363"/>
                  </a:lnTo>
                  <a:lnTo>
                    <a:pt x="1814" y="2310"/>
                  </a:lnTo>
                  <a:lnTo>
                    <a:pt x="1913" y="2248"/>
                  </a:lnTo>
                  <a:lnTo>
                    <a:pt x="2008" y="2176"/>
                  </a:lnTo>
                  <a:lnTo>
                    <a:pt x="2096" y="2096"/>
                  </a:lnTo>
                  <a:lnTo>
                    <a:pt x="2175" y="2008"/>
                  </a:lnTo>
                  <a:lnTo>
                    <a:pt x="2243" y="1913"/>
                  </a:lnTo>
                  <a:lnTo>
                    <a:pt x="2306" y="1813"/>
                  </a:lnTo>
                  <a:lnTo>
                    <a:pt x="2358" y="1706"/>
                  </a:lnTo>
                  <a:lnTo>
                    <a:pt x="2397" y="1595"/>
                  </a:lnTo>
                  <a:lnTo>
                    <a:pt x="2430" y="1475"/>
                  </a:lnTo>
                  <a:lnTo>
                    <a:pt x="2445" y="1352"/>
                  </a:lnTo>
                  <a:lnTo>
                    <a:pt x="2453" y="1229"/>
                  </a:lnTo>
                  <a:lnTo>
                    <a:pt x="2445" y="1101"/>
                  </a:lnTo>
                  <a:lnTo>
                    <a:pt x="2430" y="982"/>
                  </a:lnTo>
                  <a:lnTo>
                    <a:pt x="2397" y="863"/>
                  </a:lnTo>
                  <a:lnTo>
                    <a:pt x="2358" y="752"/>
                  </a:lnTo>
                  <a:lnTo>
                    <a:pt x="2306" y="643"/>
                  </a:lnTo>
                  <a:lnTo>
                    <a:pt x="2243" y="540"/>
                  </a:lnTo>
                  <a:lnTo>
                    <a:pt x="2175" y="445"/>
                  </a:lnTo>
                  <a:lnTo>
                    <a:pt x="2096" y="357"/>
                  </a:lnTo>
                  <a:lnTo>
                    <a:pt x="2008" y="278"/>
                  </a:lnTo>
                  <a:lnTo>
                    <a:pt x="1913" y="210"/>
                  </a:lnTo>
                  <a:lnTo>
                    <a:pt x="1814" y="146"/>
                  </a:lnTo>
                  <a:lnTo>
                    <a:pt x="1705" y="95"/>
                  </a:lnTo>
                  <a:lnTo>
                    <a:pt x="1594" y="55"/>
                  </a:lnTo>
                  <a:lnTo>
                    <a:pt x="1476" y="24"/>
                  </a:lnTo>
                  <a:lnTo>
                    <a:pt x="1352" y="8"/>
                  </a:lnTo>
                  <a:lnTo>
                    <a:pt x="1229" y="0"/>
                  </a:lnTo>
                  <a:close/>
                  <a:moveTo>
                    <a:pt x="1324" y="2263"/>
                  </a:moveTo>
                  <a:lnTo>
                    <a:pt x="1217" y="2259"/>
                  </a:lnTo>
                  <a:lnTo>
                    <a:pt x="1113" y="2244"/>
                  </a:lnTo>
                  <a:lnTo>
                    <a:pt x="1010" y="2215"/>
                  </a:lnTo>
                  <a:lnTo>
                    <a:pt x="914" y="2180"/>
                  </a:lnTo>
                  <a:lnTo>
                    <a:pt x="823" y="2136"/>
                  </a:lnTo>
                  <a:lnTo>
                    <a:pt x="736" y="2084"/>
                  </a:lnTo>
                  <a:lnTo>
                    <a:pt x="656" y="2024"/>
                  </a:lnTo>
                  <a:lnTo>
                    <a:pt x="580" y="1957"/>
                  </a:lnTo>
                  <a:lnTo>
                    <a:pt x="512" y="1881"/>
                  </a:lnTo>
                  <a:lnTo>
                    <a:pt x="454" y="1802"/>
                  </a:lnTo>
                  <a:lnTo>
                    <a:pt x="402" y="1718"/>
                  </a:lnTo>
                  <a:lnTo>
                    <a:pt x="358" y="1626"/>
                  </a:lnTo>
                  <a:lnTo>
                    <a:pt x="322" y="1531"/>
                  </a:lnTo>
                  <a:lnTo>
                    <a:pt x="295" y="1432"/>
                  </a:lnTo>
                  <a:lnTo>
                    <a:pt x="279" y="1328"/>
                  </a:lnTo>
                  <a:lnTo>
                    <a:pt x="275" y="1221"/>
                  </a:lnTo>
                  <a:lnTo>
                    <a:pt x="279" y="1114"/>
                  </a:lnTo>
                  <a:lnTo>
                    <a:pt x="295" y="1009"/>
                  </a:lnTo>
                  <a:lnTo>
                    <a:pt x="322" y="910"/>
                  </a:lnTo>
                  <a:lnTo>
                    <a:pt x="358" y="815"/>
                  </a:lnTo>
                  <a:lnTo>
                    <a:pt x="402" y="723"/>
                  </a:lnTo>
                  <a:lnTo>
                    <a:pt x="454" y="635"/>
                  </a:lnTo>
                  <a:lnTo>
                    <a:pt x="512" y="557"/>
                  </a:lnTo>
                  <a:lnTo>
                    <a:pt x="580" y="481"/>
                  </a:lnTo>
                  <a:lnTo>
                    <a:pt x="656" y="413"/>
                  </a:lnTo>
                  <a:lnTo>
                    <a:pt x="736" y="353"/>
                  </a:lnTo>
                  <a:lnTo>
                    <a:pt x="823" y="302"/>
                  </a:lnTo>
                  <a:lnTo>
                    <a:pt x="914" y="258"/>
                  </a:lnTo>
                  <a:lnTo>
                    <a:pt x="1010" y="222"/>
                  </a:lnTo>
                  <a:lnTo>
                    <a:pt x="1113" y="195"/>
                  </a:lnTo>
                  <a:lnTo>
                    <a:pt x="1217" y="178"/>
                  </a:lnTo>
                  <a:lnTo>
                    <a:pt x="1324" y="174"/>
                  </a:lnTo>
                  <a:lnTo>
                    <a:pt x="1427" y="178"/>
                  </a:lnTo>
                  <a:lnTo>
                    <a:pt x="1530" y="195"/>
                  </a:lnTo>
                  <a:lnTo>
                    <a:pt x="1630" y="222"/>
                  </a:lnTo>
                  <a:lnTo>
                    <a:pt x="1726" y="258"/>
                  </a:lnTo>
                  <a:lnTo>
                    <a:pt x="1818" y="302"/>
                  </a:lnTo>
                  <a:lnTo>
                    <a:pt x="1901" y="353"/>
                  </a:lnTo>
                  <a:lnTo>
                    <a:pt x="1985" y="413"/>
                  </a:lnTo>
                  <a:lnTo>
                    <a:pt x="2055" y="481"/>
                  </a:lnTo>
                  <a:lnTo>
                    <a:pt x="2123" y="557"/>
                  </a:lnTo>
                  <a:lnTo>
                    <a:pt x="2183" y="635"/>
                  </a:lnTo>
                  <a:lnTo>
                    <a:pt x="2235" y="723"/>
                  </a:lnTo>
                  <a:lnTo>
                    <a:pt x="2278" y="815"/>
                  </a:lnTo>
                  <a:lnTo>
                    <a:pt x="2313" y="910"/>
                  </a:lnTo>
                  <a:lnTo>
                    <a:pt x="2342" y="1009"/>
                  </a:lnTo>
                  <a:lnTo>
                    <a:pt x="2358" y="1114"/>
                  </a:lnTo>
                  <a:lnTo>
                    <a:pt x="2362" y="1221"/>
                  </a:lnTo>
                  <a:lnTo>
                    <a:pt x="2358" y="1328"/>
                  </a:lnTo>
                  <a:lnTo>
                    <a:pt x="2342" y="1432"/>
                  </a:lnTo>
                  <a:lnTo>
                    <a:pt x="2313" y="1531"/>
                  </a:lnTo>
                  <a:lnTo>
                    <a:pt x="2278" y="1626"/>
                  </a:lnTo>
                  <a:lnTo>
                    <a:pt x="2235" y="1718"/>
                  </a:lnTo>
                  <a:lnTo>
                    <a:pt x="2183" y="1802"/>
                  </a:lnTo>
                  <a:lnTo>
                    <a:pt x="2123" y="1881"/>
                  </a:lnTo>
                  <a:lnTo>
                    <a:pt x="2055" y="1957"/>
                  </a:lnTo>
                  <a:lnTo>
                    <a:pt x="1985" y="2024"/>
                  </a:lnTo>
                  <a:lnTo>
                    <a:pt x="1901" y="2084"/>
                  </a:lnTo>
                  <a:lnTo>
                    <a:pt x="1818" y="2136"/>
                  </a:lnTo>
                  <a:lnTo>
                    <a:pt x="1726" y="2180"/>
                  </a:lnTo>
                  <a:lnTo>
                    <a:pt x="1630" y="2215"/>
                  </a:lnTo>
                  <a:lnTo>
                    <a:pt x="1530" y="2244"/>
                  </a:lnTo>
                  <a:lnTo>
                    <a:pt x="1427" y="2259"/>
                  </a:lnTo>
                  <a:lnTo>
                    <a:pt x="1324" y="2263"/>
                  </a:ln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"/>
            <p:cNvSpPr/>
            <p:nvPr/>
          </p:nvSpPr>
          <p:spPr>
            <a:xfrm rot="4749582">
              <a:off x="3268" y="1799"/>
              <a:ext cx="547" cy="216"/>
            </a:xfrm>
            <a:custGeom>
              <a:avLst/>
              <a:gdLst/>
              <a:ahLst/>
              <a:cxnLst/>
              <a:rect l="l" t="t" r="r" b="b"/>
              <a:pathLst>
                <a:path w="1731" h="344" extrusionOk="0">
                  <a:moveTo>
                    <a:pt x="0" y="176"/>
                  </a:moveTo>
                  <a:cubicBezTo>
                    <a:pt x="856" y="0"/>
                    <a:pt x="1604" y="344"/>
                    <a:pt x="1604" y="344"/>
                  </a:cubicBezTo>
                  <a:cubicBezTo>
                    <a:pt x="1731" y="327"/>
                    <a:pt x="1056" y="80"/>
                    <a:pt x="760" y="72"/>
                  </a:cubicBezTo>
                  <a:cubicBezTo>
                    <a:pt x="464" y="64"/>
                    <a:pt x="244" y="60"/>
                    <a:pt x="0" y="176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"/>
            <p:cNvSpPr/>
            <p:nvPr/>
          </p:nvSpPr>
          <p:spPr>
            <a:xfrm rot="-4749582" flipH="1">
              <a:off x="3522" y="1837"/>
              <a:ext cx="547" cy="210"/>
            </a:xfrm>
            <a:custGeom>
              <a:avLst/>
              <a:gdLst/>
              <a:ahLst/>
              <a:cxnLst/>
              <a:rect l="l" t="t" r="r" b="b"/>
              <a:pathLst>
                <a:path w="1731" h="344" extrusionOk="0">
                  <a:moveTo>
                    <a:pt x="0" y="176"/>
                  </a:moveTo>
                  <a:cubicBezTo>
                    <a:pt x="856" y="0"/>
                    <a:pt x="1604" y="344"/>
                    <a:pt x="1604" y="344"/>
                  </a:cubicBezTo>
                  <a:cubicBezTo>
                    <a:pt x="1731" y="327"/>
                    <a:pt x="1056" y="80"/>
                    <a:pt x="760" y="72"/>
                  </a:cubicBezTo>
                  <a:cubicBezTo>
                    <a:pt x="464" y="64"/>
                    <a:pt x="244" y="60"/>
                    <a:pt x="0" y="176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3705" y="1791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3726" y="1738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3703" y="1849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3703" y="1894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3703" y="1941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3710" y="1987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3506" y="1834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3504" y="1776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3504" y="1892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3504" y="1937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3490" y="1998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3478" y="2043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2"/>
          <p:cNvGrpSpPr/>
          <p:nvPr/>
        </p:nvGrpSpPr>
        <p:grpSpPr>
          <a:xfrm>
            <a:off x="2047631" y="3882052"/>
            <a:ext cx="1465751" cy="1478321"/>
            <a:chOff x="400" y="1669"/>
            <a:chExt cx="923" cy="931"/>
          </a:xfrm>
        </p:grpSpPr>
        <p:sp>
          <p:nvSpPr>
            <p:cNvPr id="135" name="Google Shape;135;p2"/>
            <p:cNvSpPr/>
            <p:nvPr/>
          </p:nvSpPr>
          <p:spPr>
            <a:xfrm>
              <a:off x="643" y="1831"/>
              <a:ext cx="351" cy="146"/>
            </a:xfrm>
            <a:custGeom>
              <a:avLst/>
              <a:gdLst/>
              <a:ahLst/>
              <a:cxnLst/>
              <a:rect l="l" t="t" r="r" b="b"/>
              <a:pathLst>
                <a:path w="894" h="506" extrusionOk="0">
                  <a:moveTo>
                    <a:pt x="824" y="200"/>
                  </a:moveTo>
                  <a:lnTo>
                    <a:pt x="791" y="208"/>
                  </a:lnTo>
                  <a:lnTo>
                    <a:pt x="752" y="216"/>
                  </a:lnTo>
                  <a:lnTo>
                    <a:pt x="711" y="224"/>
                  </a:lnTo>
                  <a:lnTo>
                    <a:pt x="676" y="236"/>
                  </a:lnTo>
                  <a:lnTo>
                    <a:pt x="636" y="247"/>
                  </a:lnTo>
                  <a:lnTo>
                    <a:pt x="604" y="263"/>
                  </a:lnTo>
                  <a:lnTo>
                    <a:pt x="577" y="283"/>
                  </a:lnTo>
                  <a:lnTo>
                    <a:pt x="556" y="308"/>
                  </a:lnTo>
                  <a:lnTo>
                    <a:pt x="540" y="335"/>
                  </a:lnTo>
                  <a:lnTo>
                    <a:pt x="525" y="362"/>
                  </a:lnTo>
                  <a:lnTo>
                    <a:pt x="513" y="391"/>
                  </a:lnTo>
                  <a:lnTo>
                    <a:pt x="497" y="419"/>
                  </a:lnTo>
                  <a:lnTo>
                    <a:pt x="482" y="442"/>
                  </a:lnTo>
                  <a:lnTo>
                    <a:pt x="461" y="466"/>
                  </a:lnTo>
                  <a:lnTo>
                    <a:pt x="437" y="483"/>
                  </a:lnTo>
                  <a:lnTo>
                    <a:pt x="402" y="498"/>
                  </a:lnTo>
                  <a:lnTo>
                    <a:pt x="381" y="506"/>
                  </a:lnTo>
                  <a:lnTo>
                    <a:pt x="362" y="506"/>
                  </a:lnTo>
                  <a:lnTo>
                    <a:pt x="346" y="502"/>
                  </a:lnTo>
                  <a:lnTo>
                    <a:pt x="330" y="498"/>
                  </a:lnTo>
                  <a:lnTo>
                    <a:pt x="319" y="495"/>
                  </a:lnTo>
                  <a:lnTo>
                    <a:pt x="302" y="487"/>
                  </a:lnTo>
                  <a:lnTo>
                    <a:pt x="286" y="483"/>
                  </a:lnTo>
                  <a:lnTo>
                    <a:pt x="270" y="479"/>
                  </a:lnTo>
                  <a:lnTo>
                    <a:pt x="243" y="479"/>
                  </a:lnTo>
                  <a:lnTo>
                    <a:pt x="214" y="487"/>
                  </a:lnTo>
                  <a:lnTo>
                    <a:pt x="191" y="495"/>
                  </a:lnTo>
                  <a:lnTo>
                    <a:pt x="163" y="502"/>
                  </a:lnTo>
                  <a:lnTo>
                    <a:pt x="144" y="502"/>
                  </a:lnTo>
                  <a:lnTo>
                    <a:pt x="123" y="502"/>
                  </a:lnTo>
                  <a:lnTo>
                    <a:pt x="103" y="502"/>
                  </a:lnTo>
                  <a:lnTo>
                    <a:pt x="84" y="498"/>
                  </a:lnTo>
                  <a:lnTo>
                    <a:pt x="60" y="495"/>
                  </a:lnTo>
                  <a:lnTo>
                    <a:pt x="39" y="487"/>
                  </a:lnTo>
                  <a:lnTo>
                    <a:pt x="20" y="487"/>
                  </a:lnTo>
                  <a:lnTo>
                    <a:pt x="0" y="483"/>
                  </a:lnTo>
                  <a:lnTo>
                    <a:pt x="16" y="434"/>
                  </a:lnTo>
                  <a:lnTo>
                    <a:pt x="31" y="391"/>
                  </a:lnTo>
                  <a:lnTo>
                    <a:pt x="48" y="343"/>
                  </a:lnTo>
                  <a:lnTo>
                    <a:pt x="64" y="304"/>
                  </a:lnTo>
                  <a:lnTo>
                    <a:pt x="84" y="263"/>
                  </a:lnTo>
                  <a:lnTo>
                    <a:pt x="111" y="224"/>
                  </a:lnTo>
                  <a:lnTo>
                    <a:pt x="144" y="192"/>
                  </a:lnTo>
                  <a:lnTo>
                    <a:pt x="187" y="160"/>
                  </a:lnTo>
                  <a:lnTo>
                    <a:pt x="235" y="136"/>
                  </a:lnTo>
                  <a:lnTo>
                    <a:pt x="286" y="113"/>
                  </a:lnTo>
                  <a:lnTo>
                    <a:pt x="342" y="92"/>
                  </a:lnTo>
                  <a:lnTo>
                    <a:pt x="398" y="76"/>
                  </a:lnTo>
                  <a:lnTo>
                    <a:pt x="453" y="60"/>
                  </a:lnTo>
                  <a:lnTo>
                    <a:pt x="509" y="45"/>
                  </a:lnTo>
                  <a:lnTo>
                    <a:pt x="565" y="33"/>
                  </a:lnTo>
                  <a:lnTo>
                    <a:pt x="616" y="21"/>
                  </a:lnTo>
                  <a:lnTo>
                    <a:pt x="649" y="13"/>
                  </a:lnTo>
                  <a:lnTo>
                    <a:pt x="684" y="4"/>
                  </a:lnTo>
                  <a:lnTo>
                    <a:pt x="723" y="0"/>
                  </a:lnTo>
                  <a:lnTo>
                    <a:pt x="760" y="0"/>
                  </a:lnTo>
                  <a:lnTo>
                    <a:pt x="795" y="4"/>
                  </a:lnTo>
                  <a:lnTo>
                    <a:pt x="831" y="17"/>
                  </a:lnTo>
                  <a:lnTo>
                    <a:pt x="859" y="33"/>
                  </a:lnTo>
                  <a:lnTo>
                    <a:pt x="882" y="60"/>
                  </a:lnTo>
                  <a:lnTo>
                    <a:pt x="894" y="96"/>
                  </a:lnTo>
                  <a:lnTo>
                    <a:pt x="890" y="128"/>
                  </a:lnTo>
                  <a:lnTo>
                    <a:pt x="875" y="160"/>
                  </a:lnTo>
                  <a:lnTo>
                    <a:pt x="843" y="187"/>
                  </a:lnTo>
                  <a:lnTo>
                    <a:pt x="824" y="200"/>
                  </a:lnTo>
                  <a:close/>
                </a:path>
              </a:pathLst>
            </a:custGeom>
            <a:solidFill>
              <a:srgbClr val="FFFFFF">
                <a:alpha val="48627"/>
              </a:srgbClr>
            </a:solidFill>
            <a:ln w="9525" cap="flat" cmpd="sng">
              <a:solidFill>
                <a:srgbClr val="FFFFFF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578" y="2034"/>
              <a:ext cx="288" cy="271"/>
            </a:xfrm>
            <a:custGeom>
              <a:avLst/>
              <a:gdLst/>
              <a:ahLst/>
              <a:cxnLst/>
              <a:rect l="l" t="t" r="r" b="b"/>
              <a:pathLst>
                <a:path w="1002" h="936" extrusionOk="0">
                  <a:moveTo>
                    <a:pt x="112" y="72"/>
                  </a:moveTo>
                  <a:lnTo>
                    <a:pt x="159" y="124"/>
                  </a:lnTo>
                  <a:lnTo>
                    <a:pt x="219" y="152"/>
                  </a:lnTo>
                  <a:lnTo>
                    <a:pt x="283" y="164"/>
                  </a:lnTo>
                  <a:lnTo>
                    <a:pt x="350" y="156"/>
                  </a:lnTo>
                  <a:lnTo>
                    <a:pt x="418" y="140"/>
                  </a:lnTo>
                  <a:lnTo>
                    <a:pt x="482" y="121"/>
                  </a:lnTo>
                  <a:lnTo>
                    <a:pt x="546" y="92"/>
                  </a:lnTo>
                  <a:lnTo>
                    <a:pt x="600" y="64"/>
                  </a:lnTo>
                  <a:lnTo>
                    <a:pt x="649" y="41"/>
                  </a:lnTo>
                  <a:lnTo>
                    <a:pt x="696" y="25"/>
                  </a:lnTo>
                  <a:lnTo>
                    <a:pt x="748" y="9"/>
                  </a:lnTo>
                  <a:lnTo>
                    <a:pt x="800" y="0"/>
                  </a:lnTo>
                  <a:lnTo>
                    <a:pt x="851" y="0"/>
                  </a:lnTo>
                  <a:lnTo>
                    <a:pt x="903" y="5"/>
                  </a:lnTo>
                  <a:lnTo>
                    <a:pt x="950" y="13"/>
                  </a:lnTo>
                  <a:lnTo>
                    <a:pt x="1002" y="33"/>
                  </a:lnTo>
                  <a:lnTo>
                    <a:pt x="971" y="97"/>
                  </a:lnTo>
                  <a:lnTo>
                    <a:pt x="919" y="140"/>
                  </a:lnTo>
                  <a:lnTo>
                    <a:pt x="855" y="175"/>
                  </a:lnTo>
                  <a:lnTo>
                    <a:pt x="792" y="208"/>
                  </a:lnTo>
                  <a:lnTo>
                    <a:pt x="728" y="243"/>
                  </a:lnTo>
                  <a:lnTo>
                    <a:pt x="672" y="284"/>
                  </a:lnTo>
                  <a:lnTo>
                    <a:pt x="637" y="339"/>
                  </a:lnTo>
                  <a:lnTo>
                    <a:pt x="625" y="415"/>
                  </a:lnTo>
                  <a:lnTo>
                    <a:pt x="637" y="514"/>
                  </a:lnTo>
                  <a:lnTo>
                    <a:pt x="653" y="606"/>
                  </a:lnTo>
                  <a:lnTo>
                    <a:pt x="660" y="697"/>
                  </a:lnTo>
                  <a:lnTo>
                    <a:pt x="637" y="796"/>
                  </a:lnTo>
                  <a:lnTo>
                    <a:pt x="612" y="837"/>
                  </a:lnTo>
                  <a:lnTo>
                    <a:pt x="585" y="868"/>
                  </a:lnTo>
                  <a:lnTo>
                    <a:pt x="550" y="892"/>
                  </a:lnTo>
                  <a:lnTo>
                    <a:pt x="509" y="912"/>
                  </a:lnTo>
                  <a:lnTo>
                    <a:pt x="470" y="923"/>
                  </a:lnTo>
                  <a:lnTo>
                    <a:pt x="426" y="932"/>
                  </a:lnTo>
                  <a:lnTo>
                    <a:pt x="379" y="936"/>
                  </a:lnTo>
                  <a:lnTo>
                    <a:pt x="334" y="936"/>
                  </a:lnTo>
                  <a:lnTo>
                    <a:pt x="303" y="936"/>
                  </a:lnTo>
                  <a:lnTo>
                    <a:pt x="266" y="936"/>
                  </a:lnTo>
                  <a:lnTo>
                    <a:pt x="231" y="932"/>
                  </a:lnTo>
                  <a:lnTo>
                    <a:pt x="200" y="929"/>
                  </a:lnTo>
                  <a:lnTo>
                    <a:pt x="167" y="919"/>
                  </a:lnTo>
                  <a:lnTo>
                    <a:pt x="136" y="908"/>
                  </a:lnTo>
                  <a:lnTo>
                    <a:pt x="108" y="892"/>
                  </a:lnTo>
                  <a:lnTo>
                    <a:pt x="84" y="868"/>
                  </a:lnTo>
                  <a:lnTo>
                    <a:pt x="52" y="812"/>
                  </a:lnTo>
                  <a:lnTo>
                    <a:pt x="41" y="757"/>
                  </a:lnTo>
                  <a:lnTo>
                    <a:pt x="33" y="693"/>
                  </a:lnTo>
                  <a:lnTo>
                    <a:pt x="25" y="633"/>
                  </a:lnTo>
                  <a:lnTo>
                    <a:pt x="8" y="526"/>
                  </a:lnTo>
                  <a:lnTo>
                    <a:pt x="0" y="411"/>
                  </a:lnTo>
                  <a:lnTo>
                    <a:pt x="4" y="296"/>
                  </a:lnTo>
                  <a:lnTo>
                    <a:pt x="12" y="183"/>
                  </a:lnTo>
                  <a:lnTo>
                    <a:pt x="16" y="148"/>
                  </a:lnTo>
                  <a:lnTo>
                    <a:pt x="29" y="121"/>
                  </a:lnTo>
                  <a:lnTo>
                    <a:pt x="37" y="92"/>
                  </a:lnTo>
                  <a:lnTo>
                    <a:pt x="52" y="68"/>
                  </a:lnTo>
                  <a:lnTo>
                    <a:pt x="56" y="64"/>
                  </a:lnTo>
                  <a:lnTo>
                    <a:pt x="72" y="60"/>
                  </a:lnTo>
                  <a:lnTo>
                    <a:pt x="91" y="60"/>
                  </a:lnTo>
                  <a:lnTo>
                    <a:pt x="112" y="72"/>
                  </a:lnTo>
                  <a:close/>
                </a:path>
              </a:pathLst>
            </a:custGeom>
            <a:solidFill>
              <a:srgbClr val="FFFFFF">
                <a:alpha val="48627"/>
              </a:srgbClr>
            </a:solidFill>
            <a:ln w="9525" cap="flat" cmpd="sng">
              <a:solidFill>
                <a:srgbClr val="FFFFFF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873" y="1935"/>
              <a:ext cx="225" cy="485"/>
            </a:xfrm>
            <a:custGeom>
              <a:avLst/>
              <a:gdLst/>
              <a:ahLst/>
              <a:cxnLst/>
              <a:rect l="l" t="t" r="r" b="b"/>
              <a:pathLst>
                <a:path w="291" h="627" extrusionOk="0">
                  <a:moveTo>
                    <a:pt x="48" y="48"/>
                  </a:moveTo>
                  <a:cubicBezTo>
                    <a:pt x="69" y="51"/>
                    <a:pt x="94" y="18"/>
                    <a:pt x="126" y="18"/>
                  </a:cubicBezTo>
                  <a:cubicBezTo>
                    <a:pt x="158" y="18"/>
                    <a:pt x="208" y="24"/>
                    <a:pt x="240" y="48"/>
                  </a:cubicBezTo>
                  <a:lnTo>
                    <a:pt x="291" y="132"/>
                  </a:lnTo>
                  <a:lnTo>
                    <a:pt x="240" y="240"/>
                  </a:lnTo>
                  <a:lnTo>
                    <a:pt x="192" y="288"/>
                  </a:lnTo>
                  <a:lnTo>
                    <a:pt x="264" y="336"/>
                  </a:lnTo>
                  <a:lnTo>
                    <a:pt x="288" y="480"/>
                  </a:lnTo>
                  <a:cubicBezTo>
                    <a:pt x="264" y="536"/>
                    <a:pt x="80" y="621"/>
                    <a:pt x="48" y="624"/>
                  </a:cubicBezTo>
                  <a:cubicBezTo>
                    <a:pt x="16" y="627"/>
                    <a:pt x="96" y="541"/>
                    <a:pt x="96" y="501"/>
                  </a:cubicBezTo>
                  <a:cubicBezTo>
                    <a:pt x="96" y="473"/>
                    <a:pt x="37" y="488"/>
                    <a:pt x="45" y="453"/>
                  </a:cubicBezTo>
                  <a:cubicBezTo>
                    <a:pt x="53" y="429"/>
                    <a:pt x="136" y="320"/>
                    <a:pt x="144" y="288"/>
                  </a:cubicBezTo>
                  <a:cubicBezTo>
                    <a:pt x="152" y="256"/>
                    <a:pt x="112" y="216"/>
                    <a:pt x="96" y="192"/>
                  </a:cubicBezTo>
                  <a:cubicBezTo>
                    <a:pt x="80" y="168"/>
                    <a:pt x="64" y="168"/>
                    <a:pt x="48" y="144"/>
                  </a:cubicBezTo>
                  <a:cubicBezTo>
                    <a:pt x="32" y="120"/>
                    <a:pt x="8" y="72"/>
                    <a:pt x="0" y="48"/>
                  </a:cubicBezTo>
                  <a:lnTo>
                    <a:pt x="0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FFFF">
                <a:alpha val="48627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 rot="-4230569">
              <a:off x="495" y="1775"/>
              <a:ext cx="733" cy="720"/>
            </a:xfrm>
            <a:custGeom>
              <a:avLst/>
              <a:gdLst/>
              <a:ahLst/>
              <a:cxnLst/>
              <a:rect l="l" t="t" r="r" b="b"/>
              <a:pathLst>
                <a:path w="2453" h="2458" extrusionOk="0">
                  <a:moveTo>
                    <a:pt x="1229" y="0"/>
                  </a:moveTo>
                  <a:lnTo>
                    <a:pt x="1101" y="8"/>
                  </a:lnTo>
                  <a:lnTo>
                    <a:pt x="982" y="24"/>
                  </a:lnTo>
                  <a:lnTo>
                    <a:pt x="862" y="55"/>
                  </a:lnTo>
                  <a:lnTo>
                    <a:pt x="751" y="95"/>
                  </a:lnTo>
                  <a:lnTo>
                    <a:pt x="644" y="146"/>
                  </a:lnTo>
                  <a:lnTo>
                    <a:pt x="541" y="210"/>
                  </a:lnTo>
                  <a:lnTo>
                    <a:pt x="446" y="278"/>
                  </a:lnTo>
                  <a:lnTo>
                    <a:pt x="358" y="357"/>
                  </a:lnTo>
                  <a:lnTo>
                    <a:pt x="279" y="445"/>
                  </a:lnTo>
                  <a:lnTo>
                    <a:pt x="211" y="540"/>
                  </a:lnTo>
                  <a:lnTo>
                    <a:pt x="147" y="643"/>
                  </a:lnTo>
                  <a:lnTo>
                    <a:pt x="95" y="752"/>
                  </a:lnTo>
                  <a:lnTo>
                    <a:pt x="56" y="863"/>
                  </a:lnTo>
                  <a:lnTo>
                    <a:pt x="24" y="982"/>
                  </a:lnTo>
                  <a:lnTo>
                    <a:pt x="7" y="1101"/>
                  </a:lnTo>
                  <a:lnTo>
                    <a:pt x="0" y="1229"/>
                  </a:lnTo>
                  <a:lnTo>
                    <a:pt x="7" y="1352"/>
                  </a:lnTo>
                  <a:lnTo>
                    <a:pt x="24" y="1475"/>
                  </a:lnTo>
                  <a:lnTo>
                    <a:pt x="56" y="1595"/>
                  </a:lnTo>
                  <a:lnTo>
                    <a:pt x="95" y="1706"/>
                  </a:lnTo>
                  <a:lnTo>
                    <a:pt x="147" y="1813"/>
                  </a:lnTo>
                  <a:lnTo>
                    <a:pt x="211" y="1913"/>
                  </a:lnTo>
                  <a:lnTo>
                    <a:pt x="279" y="2008"/>
                  </a:lnTo>
                  <a:lnTo>
                    <a:pt x="358" y="2096"/>
                  </a:lnTo>
                  <a:lnTo>
                    <a:pt x="446" y="2176"/>
                  </a:lnTo>
                  <a:lnTo>
                    <a:pt x="541" y="2248"/>
                  </a:lnTo>
                  <a:lnTo>
                    <a:pt x="644" y="2310"/>
                  </a:lnTo>
                  <a:lnTo>
                    <a:pt x="751" y="2363"/>
                  </a:lnTo>
                  <a:lnTo>
                    <a:pt x="862" y="2402"/>
                  </a:lnTo>
                  <a:lnTo>
                    <a:pt x="982" y="2434"/>
                  </a:lnTo>
                  <a:lnTo>
                    <a:pt x="1101" y="2450"/>
                  </a:lnTo>
                  <a:lnTo>
                    <a:pt x="1229" y="2458"/>
                  </a:lnTo>
                  <a:lnTo>
                    <a:pt x="1352" y="2450"/>
                  </a:lnTo>
                  <a:lnTo>
                    <a:pt x="1476" y="2434"/>
                  </a:lnTo>
                  <a:lnTo>
                    <a:pt x="1594" y="2402"/>
                  </a:lnTo>
                  <a:lnTo>
                    <a:pt x="1705" y="2363"/>
                  </a:lnTo>
                  <a:lnTo>
                    <a:pt x="1814" y="2310"/>
                  </a:lnTo>
                  <a:lnTo>
                    <a:pt x="1913" y="2248"/>
                  </a:lnTo>
                  <a:lnTo>
                    <a:pt x="2008" y="2176"/>
                  </a:lnTo>
                  <a:lnTo>
                    <a:pt x="2096" y="2096"/>
                  </a:lnTo>
                  <a:lnTo>
                    <a:pt x="2175" y="2008"/>
                  </a:lnTo>
                  <a:lnTo>
                    <a:pt x="2243" y="1913"/>
                  </a:lnTo>
                  <a:lnTo>
                    <a:pt x="2306" y="1813"/>
                  </a:lnTo>
                  <a:lnTo>
                    <a:pt x="2358" y="1706"/>
                  </a:lnTo>
                  <a:lnTo>
                    <a:pt x="2397" y="1595"/>
                  </a:lnTo>
                  <a:lnTo>
                    <a:pt x="2430" y="1475"/>
                  </a:lnTo>
                  <a:lnTo>
                    <a:pt x="2445" y="1352"/>
                  </a:lnTo>
                  <a:lnTo>
                    <a:pt x="2453" y="1229"/>
                  </a:lnTo>
                  <a:lnTo>
                    <a:pt x="2445" y="1101"/>
                  </a:lnTo>
                  <a:lnTo>
                    <a:pt x="2430" y="982"/>
                  </a:lnTo>
                  <a:lnTo>
                    <a:pt x="2397" y="863"/>
                  </a:lnTo>
                  <a:lnTo>
                    <a:pt x="2358" y="752"/>
                  </a:lnTo>
                  <a:lnTo>
                    <a:pt x="2306" y="643"/>
                  </a:lnTo>
                  <a:lnTo>
                    <a:pt x="2243" y="540"/>
                  </a:lnTo>
                  <a:lnTo>
                    <a:pt x="2175" y="445"/>
                  </a:lnTo>
                  <a:lnTo>
                    <a:pt x="2096" y="357"/>
                  </a:lnTo>
                  <a:lnTo>
                    <a:pt x="2008" y="278"/>
                  </a:lnTo>
                  <a:lnTo>
                    <a:pt x="1913" y="210"/>
                  </a:lnTo>
                  <a:lnTo>
                    <a:pt x="1814" y="146"/>
                  </a:lnTo>
                  <a:lnTo>
                    <a:pt x="1705" y="95"/>
                  </a:lnTo>
                  <a:lnTo>
                    <a:pt x="1594" y="55"/>
                  </a:lnTo>
                  <a:lnTo>
                    <a:pt x="1476" y="24"/>
                  </a:lnTo>
                  <a:lnTo>
                    <a:pt x="1352" y="8"/>
                  </a:lnTo>
                  <a:lnTo>
                    <a:pt x="1229" y="0"/>
                  </a:lnTo>
                  <a:close/>
                  <a:moveTo>
                    <a:pt x="1324" y="2263"/>
                  </a:moveTo>
                  <a:lnTo>
                    <a:pt x="1217" y="2259"/>
                  </a:lnTo>
                  <a:lnTo>
                    <a:pt x="1113" y="2244"/>
                  </a:lnTo>
                  <a:lnTo>
                    <a:pt x="1010" y="2215"/>
                  </a:lnTo>
                  <a:lnTo>
                    <a:pt x="914" y="2180"/>
                  </a:lnTo>
                  <a:lnTo>
                    <a:pt x="823" y="2136"/>
                  </a:lnTo>
                  <a:lnTo>
                    <a:pt x="736" y="2084"/>
                  </a:lnTo>
                  <a:lnTo>
                    <a:pt x="656" y="2024"/>
                  </a:lnTo>
                  <a:lnTo>
                    <a:pt x="580" y="1957"/>
                  </a:lnTo>
                  <a:lnTo>
                    <a:pt x="512" y="1881"/>
                  </a:lnTo>
                  <a:lnTo>
                    <a:pt x="454" y="1802"/>
                  </a:lnTo>
                  <a:lnTo>
                    <a:pt x="402" y="1718"/>
                  </a:lnTo>
                  <a:lnTo>
                    <a:pt x="358" y="1626"/>
                  </a:lnTo>
                  <a:lnTo>
                    <a:pt x="322" y="1531"/>
                  </a:lnTo>
                  <a:lnTo>
                    <a:pt x="295" y="1432"/>
                  </a:lnTo>
                  <a:lnTo>
                    <a:pt x="279" y="1328"/>
                  </a:lnTo>
                  <a:lnTo>
                    <a:pt x="275" y="1221"/>
                  </a:lnTo>
                  <a:lnTo>
                    <a:pt x="279" y="1114"/>
                  </a:lnTo>
                  <a:lnTo>
                    <a:pt x="295" y="1009"/>
                  </a:lnTo>
                  <a:lnTo>
                    <a:pt x="322" y="910"/>
                  </a:lnTo>
                  <a:lnTo>
                    <a:pt x="358" y="815"/>
                  </a:lnTo>
                  <a:lnTo>
                    <a:pt x="402" y="723"/>
                  </a:lnTo>
                  <a:lnTo>
                    <a:pt x="454" y="635"/>
                  </a:lnTo>
                  <a:lnTo>
                    <a:pt x="512" y="557"/>
                  </a:lnTo>
                  <a:lnTo>
                    <a:pt x="580" y="481"/>
                  </a:lnTo>
                  <a:lnTo>
                    <a:pt x="656" y="413"/>
                  </a:lnTo>
                  <a:lnTo>
                    <a:pt x="736" y="353"/>
                  </a:lnTo>
                  <a:lnTo>
                    <a:pt x="823" y="302"/>
                  </a:lnTo>
                  <a:lnTo>
                    <a:pt x="914" y="258"/>
                  </a:lnTo>
                  <a:lnTo>
                    <a:pt x="1010" y="222"/>
                  </a:lnTo>
                  <a:lnTo>
                    <a:pt x="1113" y="195"/>
                  </a:lnTo>
                  <a:lnTo>
                    <a:pt x="1217" y="178"/>
                  </a:lnTo>
                  <a:lnTo>
                    <a:pt x="1324" y="174"/>
                  </a:lnTo>
                  <a:lnTo>
                    <a:pt x="1427" y="178"/>
                  </a:lnTo>
                  <a:lnTo>
                    <a:pt x="1530" y="195"/>
                  </a:lnTo>
                  <a:lnTo>
                    <a:pt x="1630" y="222"/>
                  </a:lnTo>
                  <a:lnTo>
                    <a:pt x="1726" y="258"/>
                  </a:lnTo>
                  <a:lnTo>
                    <a:pt x="1818" y="302"/>
                  </a:lnTo>
                  <a:lnTo>
                    <a:pt x="1901" y="353"/>
                  </a:lnTo>
                  <a:lnTo>
                    <a:pt x="1985" y="413"/>
                  </a:lnTo>
                  <a:lnTo>
                    <a:pt x="2055" y="481"/>
                  </a:lnTo>
                  <a:lnTo>
                    <a:pt x="2123" y="557"/>
                  </a:lnTo>
                  <a:lnTo>
                    <a:pt x="2183" y="635"/>
                  </a:lnTo>
                  <a:lnTo>
                    <a:pt x="2235" y="723"/>
                  </a:lnTo>
                  <a:lnTo>
                    <a:pt x="2278" y="815"/>
                  </a:lnTo>
                  <a:lnTo>
                    <a:pt x="2313" y="910"/>
                  </a:lnTo>
                  <a:lnTo>
                    <a:pt x="2342" y="1009"/>
                  </a:lnTo>
                  <a:lnTo>
                    <a:pt x="2358" y="1114"/>
                  </a:lnTo>
                  <a:lnTo>
                    <a:pt x="2362" y="1221"/>
                  </a:lnTo>
                  <a:lnTo>
                    <a:pt x="2358" y="1328"/>
                  </a:lnTo>
                  <a:lnTo>
                    <a:pt x="2342" y="1432"/>
                  </a:lnTo>
                  <a:lnTo>
                    <a:pt x="2313" y="1531"/>
                  </a:lnTo>
                  <a:lnTo>
                    <a:pt x="2278" y="1626"/>
                  </a:lnTo>
                  <a:lnTo>
                    <a:pt x="2235" y="1718"/>
                  </a:lnTo>
                  <a:lnTo>
                    <a:pt x="2183" y="1802"/>
                  </a:lnTo>
                  <a:lnTo>
                    <a:pt x="2123" y="1881"/>
                  </a:lnTo>
                  <a:lnTo>
                    <a:pt x="2055" y="1957"/>
                  </a:lnTo>
                  <a:lnTo>
                    <a:pt x="1985" y="2024"/>
                  </a:lnTo>
                  <a:lnTo>
                    <a:pt x="1901" y="2084"/>
                  </a:lnTo>
                  <a:lnTo>
                    <a:pt x="1818" y="2136"/>
                  </a:lnTo>
                  <a:lnTo>
                    <a:pt x="1726" y="2180"/>
                  </a:lnTo>
                  <a:lnTo>
                    <a:pt x="1630" y="2215"/>
                  </a:lnTo>
                  <a:lnTo>
                    <a:pt x="1530" y="2244"/>
                  </a:lnTo>
                  <a:lnTo>
                    <a:pt x="1427" y="2259"/>
                  </a:lnTo>
                  <a:lnTo>
                    <a:pt x="1324" y="2263"/>
                  </a:ln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9" name="Google Shape;139;p2"/>
          <p:cNvGrpSpPr/>
          <p:nvPr/>
        </p:nvGrpSpPr>
        <p:grpSpPr>
          <a:xfrm>
            <a:off x="685800" y="2438400"/>
            <a:ext cx="1828800" cy="868363"/>
            <a:chOff x="1152" y="584"/>
            <a:chExt cx="3946" cy="1960"/>
          </a:xfrm>
        </p:grpSpPr>
        <p:sp>
          <p:nvSpPr>
            <p:cNvPr id="140" name="Google Shape;140;p2"/>
            <p:cNvSpPr/>
            <p:nvPr/>
          </p:nvSpPr>
          <p:spPr>
            <a:xfrm>
              <a:off x="1152" y="584"/>
              <a:ext cx="3920" cy="1720"/>
            </a:xfrm>
            <a:custGeom>
              <a:avLst/>
              <a:gdLst/>
              <a:ahLst/>
              <a:cxnLst/>
              <a:rect l="l" t="t" r="r" b="b"/>
              <a:pathLst>
                <a:path w="3920" h="1720" extrusionOk="0">
                  <a:moveTo>
                    <a:pt x="0" y="1500"/>
                  </a:moveTo>
                  <a:cubicBezTo>
                    <a:pt x="0" y="1500"/>
                    <a:pt x="288" y="936"/>
                    <a:pt x="768" y="424"/>
                  </a:cubicBezTo>
                  <a:cubicBezTo>
                    <a:pt x="1652" y="0"/>
                    <a:pt x="2208" y="424"/>
                    <a:pt x="2208" y="424"/>
                  </a:cubicBezTo>
                  <a:cubicBezTo>
                    <a:pt x="3440" y="8"/>
                    <a:pt x="3752" y="612"/>
                    <a:pt x="3920" y="828"/>
                  </a:cubicBezTo>
                  <a:cubicBezTo>
                    <a:pt x="3660" y="1224"/>
                    <a:pt x="3216" y="1720"/>
                    <a:pt x="3216" y="1720"/>
                  </a:cubicBezTo>
                  <a:cubicBezTo>
                    <a:pt x="2844" y="1540"/>
                    <a:pt x="2504" y="1284"/>
                    <a:pt x="1524" y="1600"/>
                  </a:cubicBezTo>
                  <a:cubicBezTo>
                    <a:pt x="2400" y="1068"/>
                    <a:pt x="3000" y="1500"/>
                    <a:pt x="3232" y="1628"/>
                  </a:cubicBezTo>
                  <a:cubicBezTo>
                    <a:pt x="3512" y="1242"/>
                    <a:pt x="3672" y="1012"/>
                    <a:pt x="3748" y="820"/>
                  </a:cubicBezTo>
                  <a:cubicBezTo>
                    <a:pt x="3316" y="320"/>
                    <a:pt x="2643" y="350"/>
                    <a:pt x="2256" y="472"/>
                  </a:cubicBezTo>
                  <a:cubicBezTo>
                    <a:pt x="1872" y="1000"/>
                    <a:pt x="1484" y="1524"/>
                    <a:pt x="1468" y="1524"/>
                  </a:cubicBezTo>
                  <a:cubicBezTo>
                    <a:pt x="1700" y="948"/>
                    <a:pt x="2160" y="472"/>
                    <a:pt x="2160" y="472"/>
                  </a:cubicBezTo>
                  <a:cubicBezTo>
                    <a:pt x="2051" y="303"/>
                    <a:pt x="1280" y="296"/>
                    <a:pt x="812" y="508"/>
                  </a:cubicBezTo>
                  <a:cubicBezTo>
                    <a:pt x="452" y="988"/>
                    <a:pt x="96" y="1432"/>
                    <a:pt x="96" y="1432"/>
                  </a:cubicBezTo>
                  <a:cubicBezTo>
                    <a:pt x="1024" y="1112"/>
                    <a:pt x="1488" y="1576"/>
                    <a:pt x="1488" y="1576"/>
                  </a:cubicBezTo>
                  <a:cubicBezTo>
                    <a:pt x="1472" y="1587"/>
                    <a:pt x="792" y="1324"/>
                    <a:pt x="0" y="1500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2880" y="1584"/>
              <a:ext cx="2218" cy="960"/>
            </a:xfrm>
            <a:custGeom>
              <a:avLst/>
              <a:gdLst/>
              <a:ahLst/>
              <a:cxnLst/>
              <a:rect l="l" t="t" r="r" b="b"/>
              <a:pathLst>
                <a:path w="2218" h="960" extrusionOk="0">
                  <a:moveTo>
                    <a:pt x="0" y="672"/>
                  </a:moveTo>
                  <a:cubicBezTo>
                    <a:pt x="1004" y="672"/>
                    <a:pt x="1252" y="944"/>
                    <a:pt x="1640" y="960"/>
                  </a:cubicBezTo>
                  <a:cubicBezTo>
                    <a:pt x="2068" y="464"/>
                    <a:pt x="2218" y="12"/>
                    <a:pt x="2208" y="0"/>
                  </a:cubicBezTo>
                  <a:cubicBezTo>
                    <a:pt x="2148" y="40"/>
                    <a:pt x="1840" y="516"/>
                    <a:pt x="1580" y="888"/>
                  </a:cubicBezTo>
                  <a:cubicBezTo>
                    <a:pt x="740" y="544"/>
                    <a:pt x="268" y="624"/>
                    <a:pt x="0" y="67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248" y="2032"/>
              <a:ext cx="1584" cy="392"/>
            </a:xfrm>
            <a:custGeom>
              <a:avLst/>
              <a:gdLst/>
              <a:ahLst/>
              <a:cxnLst/>
              <a:rect l="l" t="t" r="r" b="b"/>
              <a:pathLst>
                <a:path w="1584" h="392" extrusionOk="0">
                  <a:moveTo>
                    <a:pt x="0" y="224"/>
                  </a:moveTo>
                  <a:cubicBezTo>
                    <a:pt x="628" y="84"/>
                    <a:pt x="892" y="108"/>
                    <a:pt x="1152" y="224"/>
                  </a:cubicBezTo>
                  <a:cubicBezTo>
                    <a:pt x="1320" y="336"/>
                    <a:pt x="1380" y="392"/>
                    <a:pt x="1584" y="272"/>
                  </a:cubicBezTo>
                  <a:cubicBezTo>
                    <a:pt x="1360" y="320"/>
                    <a:pt x="1240" y="188"/>
                    <a:pt x="1144" y="144"/>
                  </a:cubicBezTo>
                  <a:cubicBezTo>
                    <a:pt x="1048" y="100"/>
                    <a:pt x="372" y="0"/>
                    <a:pt x="0" y="224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2784" y="2032"/>
              <a:ext cx="1731" cy="344"/>
            </a:xfrm>
            <a:custGeom>
              <a:avLst/>
              <a:gdLst/>
              <a:ahLst/>
              <a:cxnLst/>
              <a:rect l="l" t="t" r="r" b="b"/>
              <a:pathLst>
                <a:path w="1731" h="344" extrusionOk="0">
                  <a:moveTo>
                    <a:pt x="0" y="176"/>
                  </a:moveTo>
                  <a:cubicBezTo>
                    <a:pt x="856" y="0"/>
                    <a:pt x="1604" y="344"/>
                    <a:pt x="1604" y="344"/>
                  </a:cubicBezTo>
                  <a:cubicBezTo>
                    <a:pt x="1731" y="327"/>
                    <a:pt x="1056" y="80"/>
                    <a:pt x="760" y="72"/>
                  </a:cubicBezTo>
                  <a:cubicBezTo>
                    <a:pt x="464" y="64"/>
                    <a:pt x="244" y="60"/>
                    <a:pt x="0" y="176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4440" y="1680"/>
              <a:ext cx="504" cy="672"/>
            </a:xfrm>
            <a:custGeom>
              <a:avLst/>
              <a:gdLst/>
              <a:ahLst/>
              <a:cxnLst/>
              <a:rect l="l" t="t" r="r" b="b"/>
              <a:pathLst>
                <a:path w="504" h="672" extrusionOk="0">
                  <a:moveTo>
                    <a:pt x="456" y="48"/>
                  </a:moveTo>
                  <a:cubicBezTo>
                    <a:pt x="504" y="0"/>
                    <a:pt x="384" y="240"/>
                    <a:pt x="312" y="336"/>
                  </a:cubicBezTo>
                  <a:cubicBezTo>
                    <a:pt x="240" y="432"/>
                    <a:pt x="0" y="672"/>
                    <a:pt x="24" y="624"/>
                  </a:cubicBezTo>
                  <a:lnTo>
                    <a:pt x="456" y="48"/>
                  </a:ln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3424" y="1428"/>
              <a:ext cx="1081" cy="301"/>
            </a:xfrm>
            <a:custGeom>
              <a:avLst/>
              <a:gdLst/>
              <a:ahLst/>
              <a:cxnLst/>
              <a:rect l="l" t="t" r="r" b="b"/>
              <a:pathLst>
                <a:path w="1081" h="301" extrusionOk="0">
                  <a:moveTo>
                    <a:pt x="0" y="36"/>
                  </a:moveTo>
                  <a:cubicBezTo>
                    <a:pt x="576" y="52"/>
                    <a:pt x="992" y="300"/>
                    <a:pt x="992" y="300"/>
                  </a:cubicBezTo>
                  <a:cubicBezTo>
                    <a:pt x="1081" y="301"/>
                    <a:pt x="701" y="88"/>
                    <a:pt x="536" y="44"/>
                  </a:cubicBezTo>
                  <a:cubicBezTo>
                    <a:pt x="371" y="0"/>
                    <a:pt x="216" y="0"/>
                    <a:pt x="0" y="36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2"/>
            <p:cNvSpPr/>
            <p:nvPr/>
          </p:nvSpPr>
          <p:spPr>
            <a:xfrm rot="-136485">
              <a:off x="3524" y="1116"/>
              <a:ext cx="1081" cy="301"/>
            </a:xfrm>
            <a:custGeom>
              <a:avLst/>
              <a:gdLst/>
              <a:ahLst/>
              <a:cxnLst/>
              <a:rect l="l" t="t" r="r" b="b"/>
              <a:pathLst>
                <a:path w="1081" h="301" extrusionOk="0">
                  <a:moveTo>
                    <a:pt x="0" y="36"/>
                  </a:moveTo>
                  <a:cubicBezTo>
                    <a:pt x="576" y="52"/>
                    <a:pt x="992" y="300"/>
                    <a:pt x="992" y="300"/>
                  </a:cubicBezTo>
                  <a:cubicBezTo>
                    <a:pt x="1081" y="301"/>
                    <a:pt x="701" y="88"/>
                    <a:pt x="536" y="44"/>
                  </a:cubicBezTo>
                  <a:cubicBezTo>
                    <a:pt x="371" y="0"/>
                    <a:pt x="216" y="0"/>
                    <a:pt x="0" y="36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940" y="1128"/>
              <a:ext cx="1013" cy="171"/>
            </a:xfrm>
            <a:custGeom>
              <a:avLst/>
              <a:gdLst/>
              <a:ahLst/>
              <a:cxnLst/>
              <a:rect l="l" t="t" r="r" b="b"/>
              <a:pathLst>
                <a:path w="1013" h="171" extrusionOk="0">
                  <a:moveTo>
                    <a:pt x="0" y="116"/>
                  </a:moveTo>
                  <a:cubicBezTo>
                    <a:pt x="620" y="0"/>
                    <a:pt x="851" y="171"/>
                    <a:pt x="932" y="156"/>
                  </a:cubicBezTo>
                  <a:cubicBezTo>
                    <a:pt x="1013" y="141"/>
                    <a:pt x="640" y="30"/>
                    <a:pt x="485" y="23"/>
                  </a:cubicBezTo>
                  <a:cubicBezTo>
                    <a:pt x="337" y="16"/>
                    <a:pt x="182" y="59"/>
                    <a:pt x="0" y="116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804" y="1376"/>
              <a:ext cx="1013" cy="171"/>
            </a:xfrm>
            <a:custGeom>
              <a:avLst/>
              <a:gdLst/>
              <a:ahLst/>
              <a:cxnLst/>
              <a:rect l="l" t="t" r="r" b="b"/>
              <a:pathLst>
                <a:path w="1013" h="171" extrusionOk="0">
                  <a:moveTo>
                    <a:pt x="0" y="116"/>
                  </a:moveTo>
                  <a:cubicBezTo>
                    <a:pt x="620" y="0"/>
                    <a:pt x="851" y="171"/>
                    <a:pt x="932" y="156"/>
                  </a:cubicBezTo>
                  <a:cubicBezTo>
                    <a:pt x="1013" y="141"/>
                    <a:pt x="640" y="30"/>
                    <a:pt x="485" y="23"/>
                  </a:cubicBezTo>
                  <a:cubicBezTo>
                    <a:pt x="337" y="16"/>
                    <a:pt x="182" y="59"/>
                    <a:pt x="0" y="116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604" y="1676"/>
              <a:ext cx="1057" cy="155"/>
            </a:xfrm>
            <a:custGeom>
              <a:avLst/>
              <a:gdLst/>
              <a:ahLst/>
              <a:cxnLst/>
              <a:rect l="l" t="t" r="r" b="b"/>
              <a:pathLst>
                <a:path w="1057" h="155" extrusionOk="0">
                  <a:moveTo>
                    <a:pt x="0" y="100"/>
                  </a:moveTo>
                  <a:cubicBezTo>
                    <a:pt x="652" y="36"/>
                    <a:pt x="888" y="155"/>
                    <a:pt x="972" y="140"/>
                  </a:cubicBezTo>
                  <a:cubicBezTo>
                    <a:pt x="1057" y="125"/>
                    <a:pt x="668" y="14"/>
                    <a:pt x="506" y="7"/>
                  </a:cubicBezTo>
                  <a:cubicBezTo>
                    <a:pt x="352" y="0"/>
                    <a:pt x="190" y="43"/>
                    <a:pt x="0" y="100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50" name="Google Shape;150;p2"/>
          <p:cNvPicPr preferRelativeResize="0"/>
          <p:nvPr/>
        </p:nvPicPr>
        <p:blipFill rotWithShape="1">
          <a:blip r:embed="rId4">
            <a:alphaModFix/>
          </a:blip>
          <a:srcRect l="43951" b="32347"/>
          <a:stretch/>
        </p:blipFill>
        <p:spPr>
          <a:xfrm>
            <a:off x="5965825" y="3657600"/>
            <a:ext cx="1196975" cy="3200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1" name="Google Shape;151;p2"/>
          <p:cNvGrpSpPr/>
          <p:nvPr/>
        </p:nvGrpSpPr>
        <p:grpSpPr>
          <a:xfrm rot="3173108">
            <a:off x="3270250" y="4654550"/>
            <a:ext cx="1370013" cy="595313"/>
            <a:chOff x="4071" y="1962"/>
            <a:chExt cx="1414" cy="588"/>
          </a:xfrm>
        </p:grpSpPr>
        <p:sp>
          <p:nvSpPr>
            <p:cNvPr id="152" name="Google Shape;152;p2"/>
            <p:cNvSpPr/>
            <p:nvPr/>
          </p:nvSpPr>
          <p:spPr>
            <a:xfrm>
              <a:off x="4818" y="1962"/>
              <a:ext cx="667" cy="556"/>
            </a:xfrm>
            <a:custGeom>
              <a:avLst/>
              <a:gdLst/>
              <a:ahLst/>
              <a:cxnLst/>
              <a:rect l="l" t="t" r="r" b="b"/>
              <a:pathLst>
                <a:path w="667" h="556" extrusionOk="0">
                  <a:moveTo>
                    <a:pt x="171" y="189"/>
                  </a:moveTo>
                  <a:lnTo>
                    <a:pt x="368" y="51"/>
                  </a:lnTo>
                  <a:cubicBezTo>
                    <a:pt x="417" y="23"/>
                    <a:pt x="435" y="20"/>
                    <a:pt x="468" y="20"/>
                  </a:cubicBezTo>
                  <a:cubicBezTo>
                    <a:pt x="501" y="20"/>
                    <a:pt x="537" y="28"/>
                    <a:pt x="567" y="51"/>
                  </a:cubicBezTo>
                  <a:cubicBezTo>
                    <a:pt x="597" y="74"/>
                    <a:pt x="642" y="122"/>
                    <a:pt x="650" y="158"/>
                  </a:cubicBezTo>
                  <a:cubicBezTo>
                    <a:pt x="658" y="194"/>
                    <a:pt x="650" y="228"/>
                    <a:pt x="618" y="266"/>
                  </a:cubicBezTo>
                  <a:cubicBezTo>
                    <a:pt x="586" y="304"/>
                    <a:pt x="500" y="355"/>
                    <a:pt x="455" y="384"/>
                  </a:cubicBezTo>
                  <a:lnTo>
                    <a:pt x="350" y="440"/>
                  </a:lnTo>
                  <a:lnTo>
                    <a:pt x="298" y="464"/>
                  </a:lnTo>
                  <a:lnTo>
                    <a:pt x="221" y="491"/>
                  </a:lnTo>
                  <a:lnTo>
                    <a:pt x="141" y="515"/>
                  </a:lnTo>
                  <a:lnTo>
                    <a:pt x="63" y="444"/>
                  </a:lnTo>
                  <a:lnTo>
                    <a:pt x="221" y="317"/>
                  </a:lnTo>
                  <a:lnTo>
                    <a:pt x="54" y="426"/>
                  </a:lnTo>
                  <a:lnTo>
                    <a:pt x="33" y="391"/>
                  </a:lnTo>
                  <a:lnTo>
                    <a:pt x="32" y="359"/>
                  </a:lnTo>
                  <a:lnTo>
                    <a:pt x="120" y="266"/>
                  </a:lnTo>
                  <a:lnTo>
                    <a:pt x="158" y="270"/>
                  </a:lnTo>
                  <a:lnTo>
                    <a:pt x="187" y="280"/>
                  </a:lnTo>
                  <a:lnTo>
                    <a:pt x="219" y="295"/>
                  </a:lnTo>
                  <a:lnTo>
                    <a:pt x="284" y="368"/>
                  </a:lnTo>
                  <a:lnTo>
                    <a:pt x="321" y="450"/>
                  </a:lnTo>
                  <a:lnTo>
                    <a:pt x="294" y="363"/>
                  </a:lnTo>
                  <a:lnTo>
                    <a:pt x="232" y="282"/>
                  </a:lnTo>
                  <a:lnTo>
                    <a:pt x="193" y="255"/>
                  </a:lnTo>
                  <a:lnTo>
                    <a:pt x="149" y="241"/>
                  </a:lnTo>
                  <a:lnTo>
                    <a:pt x="99" y="243"/>
                  </a:lnTo>
                  <a:lnTo>
                    <a:pt x="23" y="323"/>
                  </a:lnTo>
                  <a:lnTo>
                    <a:pt x="0" y="376"/>
                  </a:lnTo>
                  <a:lnTo>
                    <a:pt x="4" y="401"/>
                  </a:lnTo>
                  <a:lnTo>
                    <a:pt x="21" y="447"/>
                  </a:lnTo>
                  <a:lnTo>
                    <a:pt x="59" y="500"/>
                  </a:lnTo>
                  <a:lnTo>
                    <a:pt x="77" y="517"/>
                  </a:lnTo>
                  <a:lnTo>
                    <a:pt x="94" y="530"/>
                  </a:lnTo>
                  <a:lnTo>
                    <a:pt x="113" y="543"/>
                  </a:lnTo>
                  <a:lnTo>
                    <a:pt x="130" y="551"/>
                  </a:lnTo>
                  <a:lnTo>
                    <a:pt x="144" y="556"/>
                  </a:lnTo>
                  <a:lnTo>
                    <a:pt x="159" y="556"/>
                  </a:lnTo>
                  <a:lnTo>
                    <a:pt x="173" y="555"/>
                  </a:lnTo>
                  <a:lnTo>
                    <a:pt x="203" y="544"/>
                  </a:lnTo>
                  <a:lnTo>
                    <a:pt x="244" y="524"/>
                  </a:lnTo>
                  <a:lnTo>
                    <a:pt x="365" y="472"/>
                  </a:lnTo>
                  <a:lnTo>
                    <a:pt x="392" y="460"/>
                  </a:lnTo>
                  <a:lnTo>
                    <a:pt x="418" y="449"/>
                  </a:lnTo>
                  <a:lnTo>
                    <a:pt x="445" y="438"/>
                  </a:lnTo>
                  <a:lnTo>
                    <a:pt x="494" y="414"/>
                  </a:lnTo>
                  <a:lnTo>
                    <a:pt x="516" y="401"/>
                  </a:lnTo>
                  <a:lnTo>
                    <a:pt x="539" y="388"/>
                  </a:lnTo>
                  <a:lnTo>
                    <a:pt x="560" y="375"/>
                  </a:lnTo>
                  <a:lnTo>
                    <a:pt x="590" y="351"/>
                  </a:lnTo>
                  <a:lnTo>
                    <a:pt x="614" y="324"/>
                  </a:lnTo>
                  <a:lnTo>
                    <a:pt x="622" y="313"/>
                  </a:lnTo>
                  <a:lnTo>
                    <a:pt x="641" y="275"/>
                  </a:lnTo>
                  <a:lnTo>
                    <a:pt x="646" y="261"/>
                  </a:lnTo>
                  <a:lnTo>
                    <a:pt x="653" y="246"/>
                  </a:lnTo>
                  <a:lnTo>
                    <a:pt x="657" y="232"/>
                  </a:lnTo>
                  <a:lnTo>
                    <a:pt x="667" y="188"/>
                  </a:lnTo>
                  <a:lnTo>
                    <a:pt x="667" y="159"/>
                  </a:lnTo>
                  <a:lnTo>
                    <a:pt x="652" y="104"/>
                  </a:lnTo>
                  <a:lnTo>
                    <a:pt x="587" y="38"/>
                  </a:lnTo>
                  <a:lnTo>
                    <a:pt x="547" y="17"/>
                  </a:lnTo>
                  <a:lnTo>
                    <a:pt x="528" y="10"/>
                  </a:lnTo>
                  <a:lnTo>
                    <a:pt x="508" y="5"/>
                  </a:lnTo>
                  <a:lnTo>
                    <a:pt x="488" y="1"/>
                  </a:lnTo>
                  <a:lnTo>
                    <a:pt x="468" y="0"/>
                  </a:lnTo>
                  <a:lnTo>
                    <a:pt x="450" y="1"/>
                  </a:lnTo>
                  <a:lnTo>
                    <a:pt x="431" y="4"/>
                  </a:lnTo>
                  <a:lnTo>
                    <a:pt x="414" y="9"/>
                  </a:lnTo>
                  <a:lnTo>
                    <a:pt x="397" y="16"/>
                  </a:lnTo>
                  <a:lnTo>
                    <a:pt x="381" y="23"/>
                  </a:lnTo>
                  <a:lnTo>
                    <a:pt x="348" y="38"/>
                  </a:lnTo>
                  <a:lnTo>
                    <a:pt x="334" y="46"/>
                  </a:lnTo>
                  <a:lnTo>
                    <a:pt x="308" y="60"/>
                  </a:lnTo>
                  <a:lnTo>
                    <a:pt x="296" y="68"/>
                  </a:lnTo>
                  <a:lnTo>
                    <a:pt x="284" y="77"/>
                  </a:lnTo>
                  <a:lnTo>
                    <a:pt x="260" y="94"/>
                  </a:lnTo>
                  <a:lnTo>
                    <a:pt x="249" y="104"/>
                  </a:lnTo>
                  <a:lnTo>
                    <a:pt x="237" y="114"/>
                  </a:lnTo>
                  <a:lnTo>
                    <a:pt x="216" y="135"/>
                  </a:lnTo>
                  <a:lnTo>
                    <a:pt x="206" y="144"/>
                  </a:lnTo>
                  <a:lnTo>
                    <a:pt x="183" y="165"/>
                  </a:lnTo>
                  <a:lnTo>
                    <a:pt x="149" y="198"/>
                  </a:lnTo>
                  <a:lnTo>
                    <a:pt x="128" y="220"/>
                  </a:lnTo>
                </a:path>
              </a:pathLst>
            </a:custGeom>
            <a:solidFill>
              <a:srgbClr val="FFFFFF">
                <a:alpha val="48627"/>
              </a:srgbClr>
            </a:solidFill>
            <a:ln w="9525" cap="flat" cmpd="sng">
              <a:solidFill>
                <a:srgbClr val="FFFFFF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4071" y="2410"/>
              <a:ext cx="781" cy="140"/>
            </a:xfrm>
            <a:custGeom>
              <a:avLst/>
              <a:gdLst/>
              <a:ahLst/>
              <a:cxnLst/>
              <a:rect l="l" t="t" r="r" b="b"/>
              <a:pathLst>
                <a:path w="781" h="140" extrusionOk="0">
                  <a:moveTo>
                    <a:pt x="1" y="118"/>
                  </a:moveTo>
                  <a:cubicBezTo>
                    <a:pt x="0" y="115"/>
                    <a:pt x="97" y="22"/>
                    <a:pt x="193" y="22"/>
                  </a:cubicBezTo>
                  <a:cubicBezTo>
                    <a:pt x="289" y="22"/>
                    <a:pt x="483" y="123"/>
                    <a:pt x="577" y="118"/>
                  </a:cubicBezTo>
                  <a:cubicBezTo>
                    <a:pt x="671" y="113"/>
                    <a:pt x="734" y="15"/>
                    <a:pt x="768" y="0"/>
                  </a:cubicBezTo>
                  <a:lnTo>
                    <a:pt x="781" y="18"/>
                  </a:lnTo>
                  <a:cubicBezTo>
                    <a:pt x="751" y="41"/>
                    <a:pt x="683" y="134"/>
                    <a:pt x="586" y="138"/>
                  </a:cubicBezTo>
                  <a:cubicBezTo>
                    <a:pt x="489" y="140"/>
                    <a:pt x="295" y="43"/>
                    <a:pt x="198" y="40"/>
                  </a:cubicBezTo>
                  <a:cubicBezTo>
                    <a:pt x="101" y="37"/>
                    <a:pt x="42" y="102"/>
                    <a:pt x="1" y="118"/>
                  </a:cubicBezTo>
                  <a:close/>
                </a:path>
              </a:pathLst>
            </a:custGeom>
            <a:solidFill>
              <a:srgbClr val="FFFFFF">
                <a:alpha val="48627"/>
              </a:srgbClr>
            </a:solidFill>
            <a:ln w="9525" cap="flat" cmpd="sng">
              <a:solidFill>
                <a:srgbClr val="FFFFFF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54" name="Google Shape;154;p2"/>
          <p:cNvPicPr preferRelativeResize="0"/>
          <p:nvPr/>
        </p:nvPicPr>
        <p:blipFill rotWithShape="1">
          <a:blip r:embed="rId4">
            <a:alphaModFix/>
          </a:blip>
          <a:srcRect t="18932" r="57191" b="28640"/>
          <a:stretch/>
        </p:blipFill>
        <p:spPr>
          <a:xfrm>
            <a:off x="4800600" y="4114800"/>
            <a:ext cx="1011238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3"/>
          <p:cNvSpPr txBox="1">
            <a:spLocks noGrp="1"/>
          </p:cNvSpPr>
          <p:nvPr>
            <p:ph type="title"/>
          </p:nvPr>
        </p:nvSpPr>
        <p:spPr>
          <a:xfrm rot="5400000">
            <a:off x="4610100" y="2171700"/>
            <a:ext cx="6096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body" idx="1"/>
          </p:nvPr>
        </p:nvSpPr>
        <p:spPr>
          <a:xfrm rot="5400000">
            <a:off x="419100" y="190500"/>
            <a:ext cx="60960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3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13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13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hart" type="chart">
  <p:cSld name="CHAR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4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14"/>
          <p:cNvSpPr>
            <a:spLocks noGrp="1"/>
          </p:cNvSpPr>
          <p:nvPr>
            <p:ph type="chart" idx="2"/>
          </p:nvPr>
        </p:nvSpPr>
        <p:spPr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8" name="Google Shape;228;p14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4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14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3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6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5" name="Google Shape;175;p6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6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7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4038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7"/>
          <p:cNvSpPr txBox="1">
            <a:spLocks noGrp="1"/>
          </p:cNvSpPr>
          <p:nvPr>
            <p:ph type="body" idx="2"/>
          </p:nvPr>
        </p:nvSpPr>
        <p:spPr>
          <a:xfrm>
            <a:off x="4648200" y="1524000"/>
            <a:ext cx="4038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7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7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7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8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8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8" name="Google Shape;188;p8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8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0" name="Google Shape;190;p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1" name="Google Shape;191;p8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8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8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9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9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9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Char char="●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Char char="●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02" name="Google Shape;202;p1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03" name="Google Shape;203;p10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0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10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11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9" name="Google Shape;209;p11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0" name="Google Shape;210;p11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11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11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2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12"/>
          <p:cNvSpPr txBox="1">
            <a:spLocks noGrp="1"/>
          </p:cNvSpPr>
          <p:nvPr>
            <p:ph type="body" idx="1"/>
          </p:nvPr>
        </p:nvSpPr>
        <p:spPr>
          <a:xfrm rot="5400000">
            <a:off x="2209800" y="-228600"/>
            <a:ext cx="47244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6" name="Google Shape;216;p12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12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8" name="Google Shape;218;p12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100000">
              <a:srgbClr val="EFF5FD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3">
            <a:alphaModFix/>
          </a:blip>
          <a:srcRect r="21387" b="40616"/>
          <a:stretch/>
        </p:blipFill>
        <p:spPr>
          <a:xfrm>
            <a:off x="0" y="4876800"/>
            <a:ext cx="9144000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5105400"/>
            <a:ext cx="1384300" cy="15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038600" y="6477000"/>
            <a:ext cx="2133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629400" y="6477000"/>
            <a:ext cx="13716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"/>
          <p:cNvSpPr/>
          <p:nvPr/>
        </p:nvSpPr>
        <p:spPr>
          <a:xfrm>
            <a:off x="5334000" y="0"/>
            <a:ext cx="3149600" cy="5029200"/>
          </a:xfrm>
          <a:custGeom>
            <a:avLst/>
            <a:gdLst/>
            <a:ahLst/>
            <a:cxnLst/>
            <a:rect l="l" t="t" r="r" b="b"/>
            <a:pathLst>
              <a:path w="1984" h="2592" extrusionOk="0">
                <a:moveTo>
                  <a:pt x="1968" y="2592"/>
                </a:moveTo>
                <a:cubicBezTo>
                  <a:pt x="1762" y="958"/>
                  <a:pt x="825" y="389"/>
                  <a:pt x="0" y="0"/>
                </a:cubicBezTo>
                <a:lnTo>
                  <a:pt x="596" y="0"/>
                </a:lnTo>
                <a:cubicBezTo>
                  <a:pt x="1984" y="437"/>
                  <a:pt x="1977" y="2332"/>
                  <a:pt x="1968" y="2592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8407400" y="0"/>
            <a:ext cx="736600" cy="4953000"/>
          </a:xfrm>
          <a:custGeom>
            <a:avLst/>
            <a:gdLst/>
            <a:ahLst/>
            <a:cxnLst/>
            <a:rect l="l" t="t" r="r" b="b"/>
            <a:pathLst>
              <a:path w="464" h="2562" extrusionOk="0">
                <a:moveTo>
                  <a:pt x="0" y="2562"/>
                </a:moveTo>
                <a:cubicBezTo>
                  <a:pt x="288" y="2246"/>
                  <a:pt x="356" y="1924"/>
                  <a:pt x="408" y="1560"/>
                </a:cubicBezTo>
                <a:cubicBezTo>
                  <a:pt x="460" y="1196"/>
                  <a:pt x="464" y="332"/>
                  <a:pt x="464" y="0"/>
                </a:cubicBezTo>
                <a:lnTo>
                  <a:pt x="42" y="0"/>
                </a:lnTo>
                <a:cubicBezTo>
                  <a:pt x="196" y="401"/>
                  <a:pt x="305" y="1169"/>
                  <a:pt x="279" y="1600"/>
                </a:cubicBezTo>
                <a:cubicBezTo>
                  <a:pt x="254" y="2032"/>
                  <a:pt x="254" y="2206"/>
                  <a:pt x="0" y="2562"/>
                </a:cubicBez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" name="Google Shape;13;p1"/>
          <p:cNvGrpSpPr/>
          <p:nvPr/>
        </p:nvGrpSpPr>
        <p:grpSpPr>
          <a:xfrm rot="-893609">
            <a:off x="7173913" y="769938"/>
            <a:ext cx="1752600" cy="830262"/>
            <a:chOff x="1152" y="584"/>
            <a:chExt cx="3946" cy="1960"/>
          </a:xfrm>
        </p:grpSpPr>
        <p:sp>
          <p:nvSpPr>
            <p:cNvPr id="14" name="Google Shape;14;p1"/>
            <p:cNvSpPr/>
            <p:nvPr/>
          </p:nvSpPr>
          <p:spPr>
            <a:xfrm>
              <a:off x="1152" y="584"/>
              <a:ext cx="3920" cy="1720"/>
            </a:xfrm>
            <a:custGeom>
              <a:avLst/>
              <a:gdLst/>
              <a:ahLst/>
              <a:cxnLst/>
              <a:rect l="l" t="t" r="r" b="b"/>
              <a:pathLst>
                <a:path w="3920" h="1720" extrusionOk="0">
                  <a:moveTo>
                    <a:pt x="0" y="1500"/>
                  </a:moveTo>
                  <a:cubicBezTo>
                    <a:pt x="0" y="1500"/>
                    <a:pt x="288" y="936"/>
                    <a:pt x="768" y="424"/>
                  </a:cubicBezTo>
                  <a:cubicBezTo>
                    <a:pt x="1652" y="0"/>
                    <a:pt x="2208" y="424"/>
                    <a:pt x="2208" y="424"/>
                  </a:cubicBezTo>
                  <a:cubicBezTo>
                    <a:pt x="3440" y="8"/>
                    <a:pt x="3752" y="612"/>
                    <a:pt x="3920" y="828"/>
                  </a:cubicBezTo>
                  <a:cubicBezTo>
                    <a:pt x="3660" y="1224"/>
                    <a:pt x="3216" y="1720"/>
                    <a:pt x="3216" y="1720"/>
                  </a:cubicBezTo>
                  <a:cubicBezTo>
                    <a:pt x="2844" y="1540"/>
                    <a:pt x="2504" y="1284"/>
                    <a:pt x="1524" y="1600"/>
                  </a:cubicBezTo>
                  <a:cubicBezTo>
                    <a:pt x="2400" y="1068"/>
                    <a:pt x="3000" y="1500"/>
                    <a:pt x="3232" y="1628"/>
                  </a:cubicBezTo>
                  <a:cubicBezTo>
                    <a:pt x="3512" y="1242"/>
                    <a:pt x="3672" y="1012"/>
                    <a:pt x="3748" y="820"/>
                  </a:cubicBezTo>
                  <a:cubicBezTo>
                    <a:pt x="3316" y="320"/>
                    <a:pt x="2643" y="350"/>
                    <a:pt x="2256" y="472"/>
                  </a:cubicBezTo>
                  <a:cubicBezTo>
                    <a:pt x="1872" y="1000"/>
                    <a:pt x="1484" y="1524"/>
                    <a:pt x="1468" y="1524"/>
                  </a:cubicBezTo>
                  <a:cubicBezTo>
                    <a:pt x="1700" y="948"/>
                    <a:pt x="2160" y="472"/>
                    <a:pt x="2160" y="472"/>
                  </a:cubicBezTo>
                  <a:cubicBezTo>
                    <a:pt x="2051" y="303"/>
                    <a:pt x="1280" y="296"/>
                    <a:pt x="812" y="508"/>
                  </a:cubicBezTo>
                  <a:cubicBezTo>
                    <a:pt x="452" y="988"/>
                    <a:pt x="96" y="1432"/>
                    <a:pt x="96" y="1432"/>
                  </a:cubicBezTo>
                  <a:cubicBezTo>
                    <a:pt x="1024" y="1112"/>
                    <a:pt x="1488" y="1576"/>
                    <a:pt x="1488" y="1576"/>
                  </a:cubicBezTo>
                  <a:cubicBezTo>
                    <a:pt x="1472" y="1587"/>
                    <a:pt x="792" y="1324"/>
                    <a:pt x="0" y="1500"/>
                  </a:cubicBez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2880" y="1584"/>
              <a:ext cx="2218" cy="960"/>
            </a:xfrm>
            <a:custGeom>
              <a:avLst/>
              <a:gdLst/>
              <a:ahLst/>
              <a:cxnLst/>
              <a:rect l="l" t="t" r="r" b="b"/>
              <a:pathLst>
                <a:path w="2218" h="960" extrusionOk="0">
                  <a:moveTo>
                    <a:pt x="0" y="672"/>
                  </a:moveTo>
                  <a:cubicBezTo>
                    <a:pt x="1004" y="672"/>
                    <a:pt x="1252" y="944"/>
                    <a:pt x="1640" y="960"/>
                  </a:cubicBezTo>
                  <a:cubicBezTo>
                    <a:pt x="2068" y="464"/>
                    <a:pt x="2218" y="12"/>
                    <a:pt x="2208" y="0"/>
                  </a:cubicBezTo>
                  <a:cubicBezTo>
                    <a:pt x="2148" y="40"/>
                    <a:pt x="1840" y="516"/>
                    <a:pt x="1580" y="888"/>
                  </a:cubicBezTo>
                  <a:cubicBezTo>
                    <a:pt x="740" y="544"/>
                    <a:pt x="268" y="624"/>
                    <a:pt x="0" y="672"/>
                  </a:cubicBez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248" y="2032"/>
              <a:ext cx="1584" cy="392"/>
            </a:xfrm>
            <a:custGeom>
              <a:avLst/>
              <a:gdLst/>
              <a:ahLst/>
              <a:cxnLst/>
              <a:rect l="l" t="t" r="r" b="b"/>
              <a:pathLst>
                <a:path w="1584" h="392" extrusionOk="0">
                  <a:moveTo>
                    <a:pt x="0" y="224"/>
                  </a:moveTo>
                  <a:cubicBezTo>
                    <a:pt x="628" y="84"/>
                    <a:pt x="892" y="108"/>
                    <a:pt x="1152" y="224"/>
                  </a:cubicBezTo>
                  <a:cubicBezTo>
                    <a:pt x="1320" y="336"/>
                    <a:pt x="1380" y="392"/>
                    <a:pt x="1584" y="272"/>
                  </a:cubicBezTo>
                  <a:cubicBezTo>
                    <a:pt x="1360" y="320"/>
                    <a:pt x="1240" y="188"/>
                    <a:pt x="1144" y="144"/>
                  </a:cubicBezTo>
                  <a:cubicBezTo>
                    <a:pt x="1048" y="100"/>
                    <a:pt x="372" y="0"/>
                    <a:pt x="0" y="224"/>
                  </a:cubicBez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2784" y="2032"/>
              <a:ext cx="1731" cy="344"/>
            </a:xfrm>
            <a:custGeom>
              <a:avLst/>
              <a:gdLst/>
              <a:ahLst/>
              <a:cxnLst/>
              <a:rect l="l" t="t" r="r" b="b"/>
              <a:pathLst>
                <a:path w="1731" h="344" extrusionOk="0">
                  <a:moveTo>
                    <a:pt x="0" y="176"/>
                  </a:moveTo>
                  <a:cubicBezTo>
                    <a:pt x="856" y="0"/>
                    <a:pt x="1604" y="344"/>
                    <a:pt x="1604" y="344"/>
                  </a:cubicBezTo>
                  <a:cubicBezTo>
                    <a:pt x="1731" y="327"/>
                    <a:pt x="1056" y="80"/>
                    <a:pt x="760" y="72"/>
                  </a:cubicBezTo>
                  <a:cubicBezTo>
                    <a:pt x="464" y="64"/>
                    <a:pt x="244" y="60"/>
                    <a:pt x="0" y="176"/>
                  </a:cubicBez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4440" y="1680"/>
              <a:ext cx="504" cy="672"/>
            </a:xfrm>
            <a:custGeom>
              <a:avLst/>
              <a:gdLst/>
              <a:ahLst/>
              <a:cxnLst/>
              <a:rect l="l" t="t" r="r" b="b"/>
              <a:pathLst>
                <a:path w="504" h="672" extrusionOk="0">
                  <a:moveTo>
                    <a:pt x="456" y="48"/>
                  </a:moveTo>
                  <a:cubicBezTo>
                    <a:pt x="504" y="0"/>
                    <a:pt x="384" y="240"/>
                    <a:pt x="312" y="336"/>
                  </a:cubicBezTo>
                  <a:cubicBezTo>
                    <a:pt x="240" y="432"/>
                    <a:pt x="0" y="672"/>
                    <a:pt x="24" y="624"/>
                  </a:cubicBezTo>
                  <a:lnTo>
                    <a:pt x="456" y="48"/>
                  </a:ln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3424" y="1428"/>
              <a:ext cx="1081" cy="301"/>
            </a:xfrm>
            <a:custGeom>
              <a:avLst/>
              <a:gdLst/>
              <a:ahLst/>
              <a:cxnLst/>
              <a:rect l="l" t="t" r="r" b="b"/>
              <a:pathLst>
                <a:path w="1081" h="301" extrusionOk="0">
                  <a:moveTo>
                    <a:pt x="0" y="36"/>
                  </a:moveTo>
                  <a:cubicBezTo>
                    <a:pt x="576" y="52"/>
                    <a:pt x="992" y="300"/>
                    <a:pt x="992" y="300"/>
                  </a:cubicBezTo>
                  <a:cubicBezTo>
                    <a:pt x="1081" y="301"/>
                    <a:pt x="701" y="88"/>
                    <a:pt x="536" y="44"/>
                  </a:cubicBezTo>
                  <a:cubicBezTo>
                    <a:pt x="371" y="0"/>
                    <a:pt x="216" y="0"/>
                    <a:pt x="0" y="36"/>
                  </a:cubicBez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 rot="-136485">
              <a:off x="3524" y="1116"/>
              <a:ext cx="1081" cy="301"/>
            </a:xfrm>
            <a:custGeom>
              <a:avLst/>
              <a:gdLst/>
              <a:ahLst/>
              <a:cxnLst/>
              <a:rect l="l" t="t" r="r" b="b"/>
              <a:pathLst>
                <a:path w="1081" h="301" extrusionOk="0">
                  <a:moveTo>
                    <a:pt x="0" y="36"/>
                  </a:moveTo>
                  <a:cubicBezTo>
                    <a:pt x="576" y="52"/>
                    <a:pt x="992" y="300"/>
                    <a:pt x="992" y="300"/>
                  </a:cubicBezTo>
                  <a:cubicBezTo>
                    <a:pt x="1081" y="301"/>
                    <a:pt x="701" y="88"/>
                    <a:pt x="536" y="44"/>
                  </a:cubicBezTo>
                  <a:cubicBezTo>
                    <a:pt x="371" y="0"/>
                    <a:pt x="216" y="0"/>
                    <a:pt x="0" y="36"/>
                  </a:cubicBez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1940" y="1128"/>
              <a:ext cx="1013" cy="171"/>
            </a:xfrm>
            <a:custGeom>
              <a:avLst/>
              <a:gdLst/>
              <a:ahLst/>
              <a:cxnLst/>
              <a:rect l="l" t="t" r="r" b="b"/>
              <a:pathLst>
                <a:path w="1013" h="171" extrusionOk="0">
                  <a:moveTo>
                    <a:pt x="0" y="116"/>
                  </a:moveTo>
                  <a:cubicBezTo>
                    <a:pt x="620" y="0"/>
                    <a:pt x="851" y="171"/>
                    <a:pt x="932" y="156"/>
                  </a:cubicBezTo>
                  <a:cubicBezTo>
                    <a:pt x="1013" y="141"/>
                    <a:pt x="640" y="30"/>
                    <a:pt x="485" y="23"/>
                  </a:cubicBezTo>
                  <a:cubicBezTo>
                    <a:pt x="337" y="16"/>
                    <a:pt x="182" y="59"/>
                    <a:pt x="0" y="116"/>
                  </a:cubicBez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1804" y="1376"/>
              <a:ext cx="1013" cy="171"/>
            </a:xfrm>
            <a:custGeom>
              <a:avLst/>
              <a:gdLst/>
              <a:ahLst/>
              <a:cxnLst/>
              <a:rect l="l" t="t" r="r" b="b"/>
              <a:pathLst>
                <a:path w="1013" h="171" extrusionOk="0">
                  <a:moveTo>
                    <a:pt x="0" y="116"/>
                  </a:moveTo>
                  <a:cubicBezTo>
                    <a:pt x="620" y="0"/>
                    <a:pt x="851" y="171"/>
                    <a:pt x="932" y="156"/>
                  </a:cubicBezTo>
                  <a:cubicBezTo>
                    <a:pt x="1013" y="141"/>
                    <a:pt x="640" y="30"/>
                    <a:pt x="485" y="23"/>
                  </a:cubicBezTo>
                  <a:cubicBezTo>
                    <a:pt x="337" y="16"/>
                    <a:pt x="182" y="59"/>
                    <a:pt x="0" y="116"/>
                  </a:cubicBez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1604" y="1676"/>
              <a:ext cx="1057" cy="155"/>
            </a:xfrm>
            <a:custGeom>
              <a:avLst/>
              <a:gdLst/>
              <a:ahLst/>
              <a:cxnLst/>
              <a:rect l="l" t="t" r="r" b="b"/>
              <a:pathLst>
                <a:path w="1057" h="155" extrusionOk="0">
                  <a:moveTo>
                    <a:pt x="0" y="100"/>
                  </a:moveTo>
                  <a:cubicBezTo>
                    <a:pt x="652" y="36"/>
                    <a:pt x="888" y="155"/>
                    <a:pt x="972" y="140"/>
                  </a:cubicBezTo>
                  <a:cubicBezTo>
                    <a:pt x="1057" y="125"/>
                    <a:pt x="668" y="14"/>
                    <a:pt x="506" y="7"/>
                  </a:cubicBezTo>
                  <a:cubicBezTo>
                    <a:pt x="352" y="0"/>
                    <a:pt x="190" y="43"/>
                    <a:pt x="0" y="100"/>
                  </a:cubicBezTo>
                  <a:close/>
                </a:path>
              </a:pathLst>
            </a:custGeom>
            <a:solidFill>
              <a:srgbClr val="FFFFFF">
                <a:alpha val="2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" name="Google Shape;24;p1"/>
          <p:cNvSpPr/>
          <p:nvPr/>
        </p:nvSpPr>
        <p:spPr>
          <a:xfrm rot="-7508314">
            <a:off x="8398669" y="3475832"/>
            <a:ext cx="681037" cy="603250"/>
          </a:xfrm>
          <a:custGeom>
            <a:avLst/>
            <a:gdLst/>
            <a:ahLst/>
            <a:cxnLst/>
            <a:rect l="l" t="t" r="r" b="b"/>
            <a:pathLst>
              <a:path w="406" h="405" extrusionOk="0">
                <a:moveTo>
                  <a:pt x="360" y="174"/>
                </a:moveTo>
                <a:lnTo>
                  <a:pt x="294" y="173"/>
                </a:lnTo>
                <a:lnTo>
                  <a:pt x="259" y="129"/>
                </a:lnTo>
                <a:lnTo>
                  <a:pt x="274" y="129"/>
                </a:lnTo>
                <a:lnTo>
                  <a:pt x="277" y="128"/>
                </a:lnTo>
                <a:lnTo>
                  <a:pt x="280" y="126"/>
                </a:lnTo>
                <a:lnTo>
                  <a:pt x="282" y="123"/>
                </a:lnTo>
                <a:lnTo>
                  <a:pt x="282" y="120"/>
                </a:lnTo>
                <a:lnTo>
                  <a:pt x="282" y="107"/>
                </a:lnTo>
                <a:lnTo>
                  <a:pt x="282" y="104"/>
                </a:lnTo>
                <a:lnTo>
                  <a:pt x="280" y="101"/>
                </a:lnTo>
                <a:lnTo>
                  <a:pt x="277" y="99"/>
                </a:lnTo>
                <a:lnTo>
                  <a:pt x="274" y="99"/>
                </a:lnTo>
                <a:lnTo>
                  <a:pt x="238" y="99"/>
                </a:lnTo>
                <a:lnTo>
                  <a:pt x="220" y="72"/>
                </a:lnTo>
                <a:lnTo>
                  <a:pt x="232" y="72"/>
                </a:lnTo>
                <a:lnTo>
                  <a:pt x="235" y="72"/>
                </a:lnTo>
                <a:lnTo>
                  <a:pt x="238" y="69"/>
                </a:lnTo>
                <a:lnTo>
                  <a:pt x="241" y="68"/>
                </a:lnTo>
                <a:lnTo>
                  <a:pt x="241" y="63"/>
                </a:lnTo>
                <a:lnTo>
                  <a:pt x="241" y="51"/>
                </a:lnTo>
                <a:lnTo>
                  <a:pt x="241" y="48"/>
                </a:lnTo>
                <a:lnTo>
                  <a:pt x="238" y="45"/>
                </a:lnTo>
                <a:lnTo>
                  <a:pt x="235" y="44"/>
                </a:lnTo>
                <a:lnTo>
                  <a:pt x="232" y="42"/>
                </a:lnTo>
                <a:lnTo>
                  <a:pt x="199" y="42"/>
                </a:lnTo>
                <a:lnTo>
                  <a:pt x="195" y="35"/>
                </a:lnTo>
                <a:lnTo>
                  <a:pt x="189" y="26"/>
                </a:lnTo>
                <a:lnTo>
                  <a:pt x="181" y="17"/>
                </a:lnTo>
                <a:lnTo>
                  <a:pt x="175" y="9"/>
                </a:lnTo>
                <a:lnTo>
                  <a:pt x="172" y="5"/>
                </a:lnTo>
                <a:lnTo>
                  <a:pt x="169" y="3"/>
                </a:lnTo>
                <a:lnTo>
                  <a:pt x="165" y="2"/>
                </a:lnTo>
                <a:lnTo>
                  <a:pt x="160" y="0"/>
                </a:lnTo>
                <a:lnTo>
                  <a:pt x="156" y="0"/>
                </a:lnTo>
                <a:lnTo>
                  <a:pt x="151" y="0"/>
                </a:lnTo>
                <a:lnTo>
                  <a:pt x="133" y="0"/>
                </a:lnTo>
                <a:lnTo>
                  <a:pt x="135" y="5"/>
                </a:lnTo>
                <a:lnTo>
                  <a:pt x="138" y="15"/>
                </a:lnTo>
                <a:lnTo>
                  <a:pt x="144" y="30"/>
                </a:lnTo>
                <a:lnTo>
                  <a:pt x="150" y="48"/>
                </a:lnTo>
                <a:lnTo>
                  <a:pt x="157" y="69"/>
                </a:lnTo>
                <a:lnTo>
                  <a:pt x="165" y="92"/>
                </a:lnTo>
                <a:lnTo>
                  <a:pt x="172" y="113"/>
                </a:lnTo>
                <a:lnTo>
                  <a:pt x="180" y="132"/>
                </a:lnTo>
                <a:lnTo>
                  <a:pt x="184" y="149"/>
                </a:lnTo>
                <a:lnTo>
                  <a:pt x="189" y="159"/>
                </a:lnTo>
                <a:lnTo>
                  <a:pt x="190" y="165"/>
                </a:lnTo>
                <a:lnTo>
                  <a:pt x="186" y="170"/>
                </a:lnTo>
                <a:lnTo>
                  <a:pt x="175" y="174"/>
                </a:lnTo>
                <a:lnTo>
                  <a:pt x="160" y="177"/>
                </a:lnTo>
                <a:lnTo>
                  <a:pt x="142" y="180"/>
                </a:lnTo>
                <a:lnTo>
                  <a:pt x="124" y="182"/>
                </a:lnTo>
                <a:lnTo>
                  <a:pt x="106" y="182"/>
                </a:lnTo>
                <a:lnTo>
                  <a:pt x="91" y="183"/>
                </a:lnTo>
                <a:lnTo>
                  <a:pt x="81" y="183"/>
                </a:lnTo>
                <a:lnTo>
                  <a:pt x="76" y="183"/>
                </a:lnTo>
                <a:lnTo>
                  <a:pt x="33" y="128"/>
                </a:lnTo>
                <a:lnTo>
                  <a:pt x="4" y="128"/>
                </a:lnTo>
                <a:lnTo>
                  <a:pt x="21" y="192"/>
                </a:lnTo>
                <a:lnTo>
                  <a:pt x="0" y="203"/>
                </a:lnTo>
                <a:lnTo>
                  <a:pt x="21" y="213"/>
                </a:lnTo>
                <a:lnTo>
                  <a:pt x="4" y="278"/>
                </a:lnTo>
                <a:lnTo>
                  <a:pt x="33" y="278"/>
                </a:lnTo>
                <a:lnTo>
                  <a:pt x="76" y="222"/>
                </a:lnTo>
                <a:lnTo>
                  <a:pt x="81" y="222"/>
                </a:lnTo>
                <a:lnTo>
                  <a:pt x="91" y="222"/>
                </a:lnTo>
                <a:lnTo>
                  <a:pt x="106" y="224"/>
                </a:lnTo>
                <a:lnTo>
                  <a:pt x="124" y="224"/>
                </a:lnTo>
                <a:lnTo>
                  <a:pt x="142" y="225"/>
                </a:lnTo>
                <a:lnTo>
                  <a:pt x="160" y="228"/>
                </a:lnTo>
                <a:lnTo>
                  <a:pt x="175" y="231"/>
                </a:lnTo>
                <a:lnTo>
                  <a:pt x="186" y="236"/>
                </a:lnTo>
                <a:lnTo>
                  <a:pt x="190" y="240"/>
                </a:lnTo>
                <a:lnTo>
                  <a:pt x="189" y="246"/>
                </a:lnTo>
                <a:lnTo>
                  <a:pt x="184" y="257"/>
                </a:lnTo>
                <a:lnTo>
                  <a:pt x="180" y="273"/>
                </a:lnTo>
                <a:lnTo>
                  <a:pt x="172" y="293"/>
                </a:lnTo>
                <a:lnTo>
                  <a:pt x="165" y="314"/>
                </a:lnTo>
                <a:lnTo>
                  <a:pt x="157" y="336"/>
                </a:lnTo>
                <a:lnTo>
                  <a:pt x="150" y="357"/>
                </a:lnTo>
                <a:lnTo>
                  <a:pt x="144" y="375"/>
                </a:lnTo>
                <a:lnTo>
                  <a:pt x="138" y="390"/>
                </a:lnTo>
                <a:lnTo>
                  <a:pt x="135" y="401"/>
                </a:lnTo>
                <a:lnTo>
                  <a:pt x="133" y="405"/>
                </a:lnTo>
                <a:lnTo>
                  <a:pt x="151" y="405"/>
                </a:lnTo>
                <a:lnTo>
                  <a:pt x="156" y="405"/>
                </a:lnTo>
                <a:lnTo>
                  <a:pt x="160" y="405"/>
                </a:lnTo>
                <a:lnTo>
                  <a:pt x="165" y="404"/>
                </a:lnTo>
                <a:lnTo>
                  <a:pt x="169" y="404"/>
                </a:lnTo>
                <a:lnTo>
                  <a:pt x="172" y="401"/>
                </a:lnTo>
                <a:lnTo>
                  <a:pt x="175" y="396"/>
                </a:lnTo>
                <a:lnTo>
                  <a:pt x="181" y="389"/>
                </a:lnTo>
                <a:lnTo>
                  <a:pt x="189" y="380"/>
                </a:lnTo>
                <a:lnTo>
                  <a:pt x="195" y="371"/>
                </a:lnTo>
                <a:lnTo>
                  <a:pt x="199" y="363"/>
                </a:lnTo>
                <a:lnTo>
                  <a:pt x="232" y="363"/>
                </a:lnTo>
                <a:lnTo>
                  <a:pt x="235" y="362"/>
                </a:lnTo>
                <a:lnTo>
                  <a:pt x="238" y="360"/>
                </a:lnTo>
                <a:lnTo>
                  <a:pt x="241" y="357"/>
                </a:lnTo>
                <a:lnTo>
                  <a:pt x="241" y="354"/>
                </a:lnTo>
                <a:lnTo>
                  <a:pt x="241" y="342"/>
                </a:lnTo>
                <a:lnTo>
                  <a:pt x="241" y="338"/>
                </a:lnTo>
                <a:lnTo>
                  <a:pt x="238" y="336"/>
                </a:lnTo>
                <a:lnTo>
                  <a:pt x="235" y="333"/>
                </a:lnTo>
                <a:lnTo>
                  <a:pt x="232" y="333"/>
                </a:lnTo>
                <a:lnTo>
                  <a:pt x="220" y="333"/>
                </a:lnTo>
                <a:lnTo>
                  <a:pt x="238" y="306"/>
                </a:lnTo>
                <a:lnTo>
                  <a:pt x="274" y="306"/>
                </a:lnTo>
                <a:lnTo>
                  <a:pt x="277" y="306"/>
                </a:lnTo>
                <a:lnTo>
                  <a:pt x="280" y="305"/>
                </a:lnTo>
                <a:lnTo>
                  <a:pt x="282" y="302"/>
                </a:lnTo>
                <a:lnTo>
                  <a:pt x="282" y="299"/>
                </a:lnTo>
                <a:lnTo>
                  <a:pt x="282" y="285"/>
                </a:lnTo>
                <a:lnTo>
                  <a:pt x="282" y="282"/>
                </a:lnTo>
                <a:lnTo>
                  <a:pt x="280" y="279"/>
                </a:lnTo>
                <a:lnTo>
                  <a:pt x="277" y="278"/>
                </a:lnTo>
                <a:lnTo>
                  <a:pt x="274" y="276"/>
                </a:lnTo>
                <a:lnTo>
                  <a:pt x="259" y="276"/>
                </a:lnTo>
                <a:lnTo>
                  <a:pt x="294" y="233"/>
                </a:lnTo>
                <a:lnTo>
                  <a:pt x="360" y="233"/>
                </a:lnTo>
                <a:lnTo>
                  <a:pt x="367" y="231"/>
                </a:lnTo>
                <a:lnTo>
                  <a:pt x="376" y="230"/>
                </a:lnTo>
                <a:lnTo>
                  <a:pt x="387" y="227"/>
                </a:lnTo>
                <a:lnTo>
                  <a:pt x="397" y="221"/>
                </a:lnTo>
                <a:lnTo>
                  <a:pt x="403" y="213"/>
                </a:lnTo>
                <a:lnTo>
                  <a:pt x="406" y="203"/>
                </a:lnTo>
                <a:lnTo>
                  <a:pt x="403" y="192"/>
                </a:lnTo>
                <a:lnTo>
                  <a:pt x="397" y="185"/>
                </a:lnTo>
                <a:lnTo>
                  <a:pt x="387" y="179"/>
                </a:lnTo>
                <a:lnTo>
                  <a:pt x="376" y="176"/>
                </a:lnTo>
                <a:lnTo>
                  <a:pt x="367" y="174"/>
                </a:lnTo>
                <a:lnTo>
                  <a:pt x="360" y="174"/>
                </a:lnTo>
                <a:close/>
              </a:path>
            </a:pathLst>
          </a:custGeom>
          <a:solidFill>
            <a:srgbClr val="F8F8F8">
              <a:alpha val="4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1"/>
          <p:cNvPicPr preferRelativeResize="0"/>
          <p:nvPr/>
        </p:nvPicPr>
        <p:blipFill rotWithShape="1">
          <a:blip r:embed="rId15">
            <a:alphaModFix/>
          </a:blip>
          <a:srcRect l="43951" b="36407"/>
          <a:stretch/>
        </p:blipFill>
        <p:spPr>
          <a:xfrm>
            <a:off x="8005763" y="4953000"/>
            <a:ext cx="757237" cy="1905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6" name="Google Shape;26;p1"/>
          <p:cNvGrpSpPr/>
          <p:nvPr/>
        </p:nvGrpSpPr>
        <p:grpSpPr>
          <a:xfrm>
            <a:off x="144845" y="320054"/>
            <a:ext cx="767586" cy="774354"/>
            <a:chOff x="91" y="236"/>
            <a:chExt cx="484" cy="488"/>
          </a:xfrm>
        </p:grpSpPr>
        <p:sp>
          <p:nvSpPr>
            <p:cNvPr id="27" name="Google Shape;27;p1"/>
            <p:cNvSpPr/>
            <p:nvPr/>
          </p:nvSpPr>
          <p:spPr>
            <a:xfrm>
              <a:off x="218" y="321"/>
              <a:ext cx="184" cy="76"/>
            </a:xfrm>
            <a:custGeom>
              <a:avLst/>
              <a:gdLst/>
              <a:ahLst/>
              <a:cxnLst/>
              <a:rect l="l" t="t" r="r" b="b"/>
              <a:pathLst>
                <a:path w="894" h="506" extrusionOk="0">
                  <a:moveTo>
                    <a:pt x="824" y="200"/>
                  </a:moveTo>
                  <a:lnTo>
                    <a:pt x="791" y="208"/>
                  </a:lnTo>
                  <a:lnTo>
                    <a:pt x="752" y="216"/>
                  </a:lnTo>
                  <a:lnTo>
                    <a:pt x="711" y="224"/>
                  </a:lnTo>
                  <a:lnTo>
                    <a:pt x="676" y="236"/>
                  </a:lnTo>
                  <a:lnTo>
                    <a:pt x="636" y="247"/>
                  </a:lnTo>
                  <a:lnTo>
                    <a:pt x="604" y="263"/>
                  </a:lnTo>
                  <a:lnTo>
                    <a:pt x="577" y="283"/>
                  </a:lnTo>
                  <a:lnTo>
                    <a:pt x="556" y="308"/>
                  </a:lnTo>
                  <a:lnTo>
                    <a:pt x="540" y="335"/>
                  </a:lnTo>
                  <a:lnTo>
                    <a:pt x="525" y="362"/>
                  </a:lnTo>
                  <a:lnTo>
                    <a:pt x="513" y="391"/>
                  </a:lnTo>
                  <a:lnTo>
                    <a:pt x="497" y="419"/>
                  </a:lnTo>
                  <a:lnTo>
                    <a:pt x="482" y="442"/>
                  </a:lnTo>
                  <a:lnTo>
                    <a:pt x="461" y="466"/>
                  </a:lnTo>
                  <a:lnTo>
                    <a:pt x="437" y="483"/>
                  </a:lnTo>
                  <a:lnTo>
                    <a:pt x="402" y="498"/>
                  </a:lnTo>
                  <a:lnTo>
                    <a:pt x="381" y="506"/>
                  </a:lnTo>
                  <a:lnTo>
                    <a:pt x="362" y="506"/>
                  </a:lnTo>
                  <a:lnTo>
                    <a:pt x="346" y="502"/>
                  </a:lnTo>
                  <a:lnTo>
                    <a:pt x="330" y="498"/>
                  </a:lnTo>
                  <a:lnTo>
                    <a:pt x="319" y="495"/>
                  </a:lnTo>
                  <a:lnTo>
                    <a:pt x="302" y="487"/>
                  </a:lnTo>
                  <a:lnTo>
                    <a:pt x="286" y="483"/>
                  </a:lnTo>
                  <a:lnTo>
                    <a:pt x="270" y="479"/>
                  </a:lnTo>
                  <a:lnTo>
                    <a:pt x="243" y="479"/>
                  </a:lnTo>
                  <a:lnTo>
                    <a:pt x="214" y="487"/>
                  </a:lnTo>
                  <a:lnTo>
                    <a:pt x="191" y="495"/>
                  </a:lnTo>
                  <a:lnTo>
                    <a:pt x="163" y="502"/>
                  </a:lnTo>
                  <a:lnTo>
                    <a:pt x="144" y="502"/>
                  </a:lnTo>
                  <a:lnTo>
                    <a:pt x="123" y="502"/>
                  </a:lnTo>
                  <a:lnTo>
                    <a:pt x="103" y="502"/>
                  </a:lnTo>
                  <a:lnTo>
                    <a:pt x="84" y="498"/>
                  </a:lnTo>
                  <a:lnTo>
                    <a:pt x="60" y="495"/>
                  </a:lnTo>
                  <a:lnTo>
                    <a:pt x="39" y="487"/>
                  </a:lnTo>
                  <a:lnTo>
                    <a:pt x="20" y="487"/>
                  </a:lnTo>
                  <a:lnTo>
                    <a:pt x="0" y="483"/>
                  </a:lnTo>
                  <a:lnTo>
                    <a:pt x="16" y="434"/>
                  </a:lnTo>
                  <a:lnTo>
                    <a:pt x="31" y="391"/>
                  </a:lnTo>
                  <a:lnTo>
                    <a:pt x="48" y="343"/>
                  </a:lnTo>
                  <a:lnTo>
                    <a:pt x="64" y="304"/>
                  </a:lnTo>
                  <a:lnTo>
                    <a:pt x="84" y="263"/>
                  </a:lnTo>
                  <a:lnTo>
                    <a:pt x="111" y="224"/>
                  </a:lnTo>
                  <a:lnTo>
                    <a:pt x="144" y="192"/>
                  </a:lnTo>
                  <a:lnTo>
                    <a:pt x="187" y="160"/>
                  </a:lnTo>
                  <a:lnTo>
                    <a:pt x="235" y="136"/>
                  </a:lnTo>
                  <a:lnTo>
                    <a:pt x="286" y="113"/>
                  </a:lnTo>
                  <a:lnTo>
                    <a:pt x="342" y="92"/>
                  </a:lnTo>
                  <a:lnTo>
                    <a:pt x="398" y="76"/>
                  </a:lnTo>
                  <a:lnTo>
                    <a:pt x="453" y="60"/>
                  </a:lnTo>
                  <a:lnTo>
                    <a:pt x="509" y="45"/>
                  </a:lnTo>
                  <a:lnTo>
                    <a:pt x="565" y="33"/>
                  </a:lnTo>
                  <a:lnTo>
                    <a:pt x="616" y="21"/>
                  </a:lnTo>
                  <a:lnTo>
                    <a:pt x="649" y="13"/>
                  </a:lnTo>
                  <a:lnTo>
                    <a:pt x="684" y="4"/>
                  </a:lnTo>
                  <a:lnTo>
                    <a:pt x="723" y="0"/>
                  </a:lnTo>
                  <a:lnTo>
                    <a:pt x="760" y="0"/>
                  </a:lnTo>
                  <a:lnTo>
                    <a:pt x="795" y="4"/>
                  </a:lnTo>
                  <a:lnTo>
                    <a:pt x="831" y="17"/>
                  </a:lnTo>
                  <a:lnTo>
                    <a:pt x="859" y="33"/>
                  </a:lnTo>
                  <a:lnTo>
                    <a:pt x="882" y="60"/>
                  </a:lnTo>
                  <a:lnTo>
                    <a:pt x="894" y="96"/>
                  </a:lnTo>
                  <a:lnTo>
                    <a:pt x="890" y="128"/>
                  </a:lnTo>
                  <a:lnTo>
                    <a:pt x="875" y="160"/>
                  </a:lnTo>
                  <a:lnTo>
                    <a:pt x="843" y="187"/>
                  </a:lnTo>
                  <a:lnTo>
                    <a:pt x="824" y="200"/>
                  </a:lnTo>
                  <a:close/>
                </a:path>
              </a:pathLst>
            </a:custGeom>
            <a:solidFill>
              <a:srgbClr val="FFFFFF">
                <a:alpha val="48627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192" y="427"/>
              <a:ext cx="151" cy="142"/>
            </a:xfrm>
            <a:custGeom>
              <a:avLst/>
              <a:gdLst/>
              <a:ahLst/>
              <a:cxnLst/>
              <a:rect l="l" t="t" r="r" b="b"/>
              <a:pathLst>
                <a:path w="1002" h="936" extrusionOk="0">
                  <a:moveTo>
                    <a:pt x="112" y="72"/>
                  </a:moveTo>
                  <a:lnTo>
                    <a:pt x="159" y="124"/>
                  </a:lnTo>
                  <a:lnTo>
                    <a:pt x="219" y="152"/>
                  </a:lnTo>
                  <a:lnTo>
                    <a:pt x="283" y="164"/>
                  </a:lnTo>
                  <a:lnTo>
                    <a:pt x="350" y="156"/>
                  </a:lnTo>
                  <a:lnTo>
                    <a:pt x="418" y="140"/>
                  </a:lnTo>
                  <a:lnTo>
                    <a:pt x="482" y="121"/>
                  </a:lnTo>
                  <a:lnTo>
                    <a:pt x="546" y="92"/>
                  </a:lnTo>
                  <a:lnTo>
                    <a:pt x="600" y="64"/>
                  </a:lnTo>
                  <a:lnTo>
                    <a:pt x="649" y="41"/>
                  </a:lnTo>
                  <a:lnTo>
                    <a:pt x="696" y="25"/>
                  </a:lnTo>
                  <a:lnTo>
                    <a:pt x="748" y="9"/>
                  </a:lnTo>
                  <a:lnTo>
                    <a:pt x="800" y="0"/>
                  </a:lnTo>
                  <a:lnTo>
                    <a:pt x="851" y="0"/>
                  </a:lnTo>
                  <a:lnTo>
                    <a:pt x="903" y="5"/>
                  </a:lnTo>
                  <a:lnTo>
                    <a:pt x="950" y="13"/>
                  </a:lnTo>
                  <a:lnTo>
                    <a:pt x="1002" y="33"/>
                  </a:lnTo>
                  <a:lnTo>
                    <a:pt x="971" y="97"/>
                  </a:lnTo>
                  <a:lnTo>
                    <a:pt x="919" y="140"/>
                  </a:lnTo>
                  <a:lnTo>
                    <a:pt x="855" y="175"/>
                  </a:lnTo>
                  <a:lnTo>
                    <a:pt x="792" y="208"/>
                  </a:lnTo>
                  <a:lnTo>
                    <a:pt x="728" y="243"/>
                  </a:lnTo>
                  <a:lnTo>
                    <a:pt x="672" y="284"/>
                  </a:lnTo>
                  <a:lnTo>
                    <a:pt x="637" y="339"/>
                  </a:lnTo>
                  <a:lnTo>
                    <a:pt x="625" y="415"/>
                  </a:lnTo>
                  <a:lnTo>
                    <a:pt x="637" y="514"/>
                  </a:lnTo>
                  <a:lnTo>
                    <a:pt x="653" y="606"/>
                  </a:lnTo>
                  <a:lnTo>
                    <a:pt x="660" y="697"/>
                  </a:lnTo>
                  <a:lnTo>
                    <a:pt x="637" y="796"/>
                  </a:lnTo>
                  <a:lnTo>
                    <a:pt x="612" y="837"/>
                  </a:lnTo>
                  <a:lnTo>
                    <a:pt x="585" y="868"/>
                  </a:lnTo>
                  <a:lnTo>
                    <a:pt x="550" y="892"/>
                  </a:lnTo>
                  <a:lnTo>
                    <a:pt x="509" y="912"/>
                  </a:lnTo>
                  <a:lnTo>
                    <a:pt x="470" y="923"/>
                  </a:lnTo>
                  <a:lnTo>
                    <a:pt x="426" y="932"/>
                  </a:lnTo>
                  <a:lnTo>
                    <a:pt x="379" y="936"/>
                  </a:lnTo>
                  <a:lnTo>
                    <a:pt x="334" y="936"/>
                  </a:lnTo>
                  <a:lnTo>
                    <a:pt x="303" y="936"/>
                  </a:lnTo>
                  <a:lnTo>
                    <a:pt x="266" y="936"/>
                  </a:lnTo>
                  <a:lnTo>
                    <a:pt x="231" y="932"/>
                  </a:lnTo>
                  <a:lnTo>
                    <a:pt x="200" y="929"/>
                  </a:lnTo>
                  <a:lnTo>
                    <a:pt x="167" y="919"/>
                  </a:lnTo>
                  <a:lnTo>
                    <a:pt x="136" y="908"/>
                  </a:lnTo>
                  <a:lnTo>
                    <a:pt x="108" y="892"/>
                  </a:lnTo>
                  <a:lnTo>
                    <a:pt x="84" y="868"/>
                  </a:lnTo>
                  <a:lnTo>
                    <a:pt x="52" y="812"/>
                  </a:lnTo>
                  <a:lnTo>
                    <a:pt x="41" y="757"/>
                  </a:lnTo>
                  <a:lnTo>
                    <a:pt x="33" y="693"/>
                  </a:lnTo>
                  <a:lnTo>
                    <a:pt x="25" y="633"/>
                  </a:lnTo>
                  <a:lnTo>
                    <a:pt x="8" y="526"/>
                  </a:lnTo>
                  <a:lnTo>
                    <a:pt x="0" y="411"/>
                  </a:lnTo>
                  <a:lnTo>
                    <a:pt x="4" y="296"/>
                  </a:lnTo>
                  <a:lnTo>
                    <a:pt x="12" y="183"/>
                  </a:lnTo>
                  <a:lnTo>
                    <a:pt x="16" y="148"/>
                  </a:lnTo>
                  <a:lnTo>
                    <a:pt x="29" y="121"/>
                  </a:lnTo>
                  <a:lnTo>
                    <a:pt x="37" y="92"/>
                  </a:lnTo>
                  <a:lnTo>
                    <a:pt x="52" y="68"/>
                  </a:lnTo>
                  <a:lnTo>
                    <a:pt x="56" y="64"/>
                  </a:lnTo>
                  <a:lnTo>
                    <a:pt x="72" y="60"/>
                  </a:lnTo>
                  <a:lnTo>
                    <a:pt x="91" y="60"/>
                  </a:lnTo>
                  <a:lnTo>
                    <a:pt x="112" y="72"/>
                  </a:lnTo>
                  <a:close/>
                </a:path>
              </a:pathLst>
            </a:custGeom>
            <a:solidFill>
              <a:srgbClr val="FFFFFF">
                <a:alpha val="48627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338" y="375"/>
              <a:ext cx="118" cy="255"/>
            </a:xfrm>
            <a:custGeom>
              <a:avLst/>
              <a:gdLst/>
              <a:ahLst/>
              <a:cxnLst/>
              <a:rect l="l" t="t" r="r" b="b"/>
              <a:pathLst>
                <a:path w="291" h="627" extrusionOk="0">
                  <a:moveTo>
                    <a:pt x="48" y="48"/>
                  </a:moveTo>
                  <a:cubicBezTo>
                    <a:pt x="69" y="51"/>
                    <a:pt x="94" y="18"/>
                    <a:pt x="126" y="18"/>
                  </a:cubicBezTo>
                  <a:cubicBezTo>
                    <a:pt x="158" y="18"/>
                    <a:pt x="208" y="24"/>
                    <a:pt x="240" y="48"/>
                  </a:cubicBezTo>
                  <a:lnTo>
                    <a:pt x="291" y="132"/>
                  </a:lnTo>
                  <a:lnTo>
                    <a:pt x="240" y="240"/>
                  </a:lnTo>
                  <a:lnTo>
                    <a:pt x="192" y="288"/>
                  </a:lnTo>
                  <a:lnTo>
                    <a:pt x="264" y="336"/>
                  </a:lnTo>
                  <a:lnTo>
                    <a:pt x="288" y="480"/>
                  </a:lnTo>
                  <a:cubicBezTo>
                    <a:pt x="264" y="536"/>
                    <a:pt x="80" y="621"/>
                    <a:pt x="48" y="624"/>
                  </a:cubicBezTo>
                  <a:cubicBezTo>
                    <a:pt x="16" y="627"/>
                    <a:pt x="96" y="541"/>
                    <a:pt x="96" y="501"/>
                  </a:cubicBezTo>
                  <a:cubicBezTo>
                    <a:pt x="96" y="473"/>
                    <a:pt x="37" y="488"/>
                    <a:pt x="45" y="453"/>
                  </a:cubicBezTo>
                  <a:cubicBezTo>
                    <a:pt x="53" y="429"/>
                    <a:pt x="136" y="320"/>
                    <a:pt x="144" y="288"/>
                  </a:cubicBezTo>
                  <a:cubicBezTo>
                    <a:pt x="152" y="256"/>
                    <a:pt x="112" y="216"/>
                    <a:pt x="96" y="192"/>
                  </a:cubicBezTo>
                  <a:cubicBezTo>
                    <a:pt x="80" y="168"/>
                    <a:pt x="64" y="168"/>
                    <a:pt x="48" y="144"/>
                  </a:cubicBezTo>
                  <a:cubicBezTo>
                    <a:pt x="32" y="120"/>
                    <a:pt x="8" y="72"/>
                    <a:pt x="0" y="48"/>
                  </a:cubicBezTo>
                  <a:lnTo>
                    <a:pt x="0" y="0"/>
                  </a:lnTo>
                  <a:lnTo>
                    <a:pt x="48" y="48"/>
                  </a:lnTo>
                  <a:close/>
                </a:path>
              </a:pathLst>
            </a:custGeom>
            <a:solidFill>
              <a:srgbClr val="FFFFFF">
                <a:alpha val="48627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"/>
            <p:cNvSpPr/>
            <p:nvPr/>
          </p:nvSpPr>
          <p:spPr>
            <a:xfrm rot="-4230569">
              <a:off x="141" y="291"/>
              <a:ext cx="384" cy="377"/>
            </a:xfrm>
            <a:custGeom>
              <a:avLst/>
              <a:gdLst/>
              <a:ahLst/>
              <a:cxnLst/>
              <a:rect l="l" t="t" r="r" b="b"/>
              <a:pathLst>
                <a:path w="2453" h="2458" extrusionOk="0">
                  <a:moveTo>
                    <a:pt x="1229" y="0"/>
                  </a:moveTo>
                  <a:lnTo>
                    <a:pt x="1101" y="8"/>
                  </a:lnTo>
                  <a:lnTo>
                    <a:pt x="982" y="24"/>
                  </a:lnTo>
                  <a:lnTo>
                    <a:pt x="862" y="55"/>
                  </a:lnTo>
                  <a:lnTo>
                    <a:pt x="751" y="95"/>
                  </a:lnTo>
                  <a:lnTo>
                    <a:pt x="644" y="146"/>
                  </a:lnTo>
                  <a:lnTo>
                    <a:pt x="541" y="210"/>
                  </a:lnTo>
                  <a:lnTo>
                    <a:pt x="446" y="278"/>
                  </a:lnTo>
                  <a:lnTo>
                    <a:pt x="358" y="357"/>
                  </a:lnTo>
                  <a:lnTo>
                    <a:pt x="279" y="445"/>
                  </a:lnTo>
                  <a:lnTo>
                    <a:pt x="211" y="540"/>
                  </a:lnTo>
                  <a:lnTo>
                    <a:pt x="147" y="643"/>
                  </a:lnTo>
                  <a:lnTo>
                    <a:pt x="95" y="752"/>
                  </a:lnTo>
                  <a:lnTo>
                    <a:pt x="56" y="863"/>
                  </a:lnTo>
                  <a:lnTo>
                    <a:pt x="24" y="982"/>
                  </a:lnTo>
                  <a:lnTo>
                    <a:pt x="7" y="1101"/>
                  </a:lnTo>
                  <a:lnTo>
                    <a:pt x="0" y="1229"/>
                  </a:lnTo>
                  <a:lnTo>
                    <a:pt x="7" y="1352"/>
                  </a:lnTo>
                  <a:lnTo>
                    <a:pt x="24" y="1475"/>
                  </a:lnTo>
                  <a:lnTo>
                    <a:pt x="56" y="1595"/>
                  </a:lnTo>
                  <a:lnTo>
                    <a:pt x="95" y="1706"/>
                  </a:lnTo>
                  <a:lnTo>
                    <a:pt x="147" y="1813"/>
                  </a:lnTo>
                  <a:lnTo>
                    <a:pt x="211" y="1913"/>
                  </a:lnTo>
                  <a:lnTo>
                    <a:pt x="279" y="2008"/>
                  </a:lnTo>
                  <a:lnTo>
                    <a:pt x="358" y="2096"/>
                  </a:lnTo>
                  <a:lnTo>
                    <a:pt x="446" y="2176"/>
                  </a:lnTo>
                  <a:lnTo>
                    <a:pt x="541" y="2248"/>
                  </a:lnTo>
                  <a:lnTo>
                    <a:pt x="644" y="2310"/>
                  </a:lnTo>
                  <a:lnTo>
                    <a:pt x="751" y="2363"/>
                  </a:lnTo>
                  <a:lnTo>
                    <a:pt x="862" y="2402"/>
                  </a:lnTo>
                  <a:lnTo>
                    <a:pt x="982" y="2434"/>
                  </a:lnTo>
                  <a:lnTo>
                    <a:pt x="1101" y="2450"/>
                  </a:lnTo>
                  <a:lnTo>
                    <a:pt x="1229" y="2458"/>
                  </a:lnTo>
                  <a:lnTo>
                    <a:pt x="1352" y="2450"/>
                  </a:lnTo>
                  <a:lnTo>
                    <a:pt x="1476" y="2434"/>
                  </a:lnTo>
                  <a:lnTo>
                    <a:pt x="1594" y="2402"/>
                  </a:lnTo>
                  <a:lnTo>
                    <a:pt x="1705" y="2363"/>
                  </a:lnTo>
                  <a:lnTo>
                    <a:pt x="1814" y="2310"/>
                  </a:lnTo>
                  <a:lnTo>
                    <a:pt x="1913" y="2248"/>
                  </a:lnTo>
                  <a:lnTo>
                    <a:pt x="2008" y="2176"/>
                  </a:lnTo>
                  <a:lnTo>
                    <a:pt x="2096" y="2096"/>
                  </a:lnTo>
                  <a:lnTo>
                    <a:pt x="2175" y="2008"/>
                  </a:lnTo>
                  <a:lnTo>
                    <a:pt x="2243" y="1913"/>
                  </a:lnTo>
                  <a:lnTo>
                    <a:pt x="2306" y="1813"/>
                  </a:lnTo>
                  <a:lnTo>
                    <a:pt x="2358" y="1706"/>
                  </a:lnTo>
                  <a:lnTo>
                    <a:pt x="2397" y="1595"/>
                  </a:lnTo>
                  <a:lnTo>
                    <a:pt x="2430" y="1475"/>
                  </a:lnTo>
                  <a:lnTo>
                    <a:pt x="2445" y="1352"/>
                  </a:lnTo>
                  <a:lnTo>
                    <a:pt x="2453" y="1229"/>
                  </a:lnTo>
                  <a:lnTo>
                    <a:pt x="2445" y="1101"/>
                  </a:lnTo>
                  <a:lnTo>
                    <a:pt x="2430" y="982"/>
                  </a:lnTo>
                  <a:lnTo>
                    <a:pt x="2397" y="863"/>
                  </a:lnTo>
                  <a:lnTo>
                    <a:pt x="2358" y="752"/>
                  </a:lnTo>
                  <a:lnTo>
                    <a:pt x="2306" y="643"/>
                  </a:lnTo>
                  <a:lnTo>
                    <a:pt x="2243" y="540"/>
                  </a:lnTo>
                  <a:lnTo>
                    <a:pt x="2175" y="445"/>
                  </a:lnTo>
                  <a:lnTo>
                    <a:pt x="2096" y="357"/>
                  </a:lnTo>
                  <a:lnTo>
                    <a:pt x="2008" y="278"/>
                  </a:lnTo>
                  <a:lnTo>
                    <a:pt x="1913" y="210"/>
                  </a:lnTo>
                  <a:lnTo>
                    <a:pt x="1814" y="146"/>
                  </a:lnTo>
                  <a:lnTo>
                    <a:pt x="1705" y="95"/>
                  </a:lnTo>
                  <a:lnTo>
                    <a:pt x="1594" y="55"/>
                  </a:lnTo>
                  <a:lnTo>
                    <a:pt x="1476" y="24"/>
                  </a:lnTo>
                  <a:lnTo>
                    <a:pt x="1352" y="8"/>
                  </a:lnTo>
                  <a:lnTo>
                    <a:pt x="1229" y="0"/>
                  </a:lnTo>
                  <a:close/>
                  <a:moveTo>
                    <a:pt x="1324" y="2263"/>
                  </a:moveTo>
                  <a:lnTo>
                    <a:pt x="1217" y="2259"/>
                  </a:lnTo>
                  <a:lnTo>
                    <a:pt x="1113" y="2244"/>
                  </a:lnTo>
                  <a:lnTo>
                    <a:pt x="1010" y="2215"/>
                  </a:lnTo>
                  <a:lnTo>
                    <a:pt x="914" y="2180"/>
                  </a:lnTo>
                  <a:lnTo>
                    <a:pt x="823" y="2136"/>
                  </a:lnTo>
                  <a:lnTo>
                    <a:pt x="736" y="2084"/>
                  </a:lnTo>
                  <a:lnTo>
                    <a:pt x="656" y="2024"/>
                  </a:lnTo>
                  <a:lnTo>
                    <a:pt x="580" y="1957"/>
                  </a:lnTo>
                  <a:lnTo>
                    <a:pt x="512" y="1881"/>
                  </a:lnTo>
                  <a:lnTo>
                    <a:pt x="454" y="1802"/>
                  </a:lnTo>
                  <a:lnTo>
                    <a:pt x="402" y="1718"/>
                  </a:lnTo>
                  <a:lnTo>
                    <a:pt x="358" y="1626"/>
                  </a:lnTo>
                  <a:lnTo>
                    <a:pt x="322" y="1531"/>
                  </a:lnTo>
                  <a:lnTo>
                    <a:pt x="295" y="1432"/>
                  </a:lnTo>
                  <a:lnTo>
                    <a:pt x="279" y="1328"/>
                  </a:lnTo>
                  <a:lnTo>
                    <a:pt x="275" y="1221"/>
                  </a:lnTo>
                  <a:lnTo>
                    <a:pt x="279" y="1114"/>
                  </a:lnTo>
                  <a:lnTo>
                    <a:pt x="295" y="1009"/>
                  </a:lnTo>
                  <a:lnTo>
                    <a:pt x="322" y="910"/>
                  </a:lnTo>
                  <a:lnTo>
                    <a:pt x="358" y="815"/>
                  </a:lnTo>
                  <a:lnTo>
                    <a:pt x="402" y="723"/>
                  </a:lnTo>
                  <a:lnTo>
                    <a:pt x="454" y="635"/>
                  </a:lnTo>
                  <a:lnTo>
                    <a:pt x="512" y="557"/>
                  </a:lnTo>
                  <a:lnTo>
                    <a:pt x="580" y="481"/>
                  </a:lnTo>
                  <a:lnTo>
                    <a:pt x="656" y="413"/>
                  </a:lnTo>
                  <a:lnTo>
                    <a:pt x="736" y="353"/>
                  </a:lnTo>
                  <a:lnTo>
                    <a:pt x="823" y="302"/>
                  </a:lnTo>
                  <a:lnTo>
                    <a:pt x="914" y="258"/>
                  </a:lnTo>
                  <a:lnTo>
                    <a:pt x="1010" y="222"/>
                  </a:lnTo>
                  <a:lnTo>
                    <a:pt x="1113" y="195"/>
                  </a:lnTo>
                  <a:lnTo>
                    <a:pt x="1217" y="178"/>
                  </a:lnTo>
                  <a:lnTo>
                    <a:pt x="1324" y="174"/>
                  </a:lnTo>
                  <a:lnTo>
                    <a:pt x="1427" y="178"/>
                  </a:lnTo>
                  <a:lnTo>
                    <a:pt x="1530" y="195"/>
                  </a:lnTo>
                  <a:lnTo>
                    <a:pt x="1630" y="222"/>
                  </a:lnTo>
                  <a:lnTo>
                    <a:pt x="1726" y="258"/>
                  </a:lnTo>
                  <a:lnTo>
                    <a:pt x="1818" y="302"/>
                  </a:lnTo>
                  <a:lnTo>
                    <a:pt x="1901" y="353"/>
                  </a:lnTo>
                  <a:lnTo>
                    <a:pt x="1985" y="413"/>
                  </a:lnTo>
                  <a:lnTo>
                    <a:pt x="2055" y="481"/>
                  </a:lnTo>
                  <a:lnTo>
                    <a:pt x="2123" y="557"/>
                  </a:lnTo>
                  <a:lnTo>
                    <a:pt x="2183" y="635"/>
                  </a:lnTo>
                  <a:lnTo>
                    <a:pt x="2235" y="723"/>
                  </a:lnTo>
                  <a:lnTo>
                    <a:pt x="2278" y="815"/>
                  </a:lnTo>
                  <a:lnTo>
                    <a:pt x="2313" y="910"/>
                  </a:lnTo>
                  <a:lnTo>
                    <a:pt x="2342" y="1009"/>
                  </a:lnTo>
                  <a:lnTo>
                    <a:pt x="2358" y="1114"/>
                  </a:lnTo>
                  <a:lnTo>
                    <a:pt x="2362" y="1221"/>
                  </a:lnTo>
                  <a:lnTo>
                    <a:pt x="2358" y="1328"/>
                  </a:lnTo>
                  <a:lnTo>
                    <a:pt x="2342" y="1432"/>
                  </a:lnTo>
                  <a:lnTo>
                    <a:pt x="2313" y="1531"/>
                  </a:lnTo>
                  <a:lnTo>
                    <a:pt x="2278" y="1626"/>
                  </a:lnTo>
                  <a:lnTo>
                    <a:pt x="2235" y="1718"/>
                  </a:lnTo>
                  <a:lnTo>
                    <a:pt x="2183" y="1802"/>
                  </a:lnTo>
                  <a:lnTo>
                    <a:pt x="2123" y="1881"/>
                  </a:lnTo>
                  <a:lnTo>
                    <a:pt x="2055" y="1957"/>
                  </a:lnTo>
                  <a:lnTo>
                    <a:pt x="1985" y="2024"/>
                  </a:lnTo>
                  <a:lnTo>
                    <a:pt x="1901" y="2084"/>
                  </a:lnTo>
                  <a:lnTo>
                    <a:pt x="1818" y="2136"/>
                  </a:lnTo>
                  <a:lnTo>
                    <a:pt x="1726" y="2180"/>
                  </a:lnTo>
                  <a:lnTo>
                    <a:pt x="1630" y="2215"/>
                  </a:lnTo>
                  <a:lnTo>
                    <a:pt x="1530" y="2244"/>
                  </a:lnTo>
                  <a:lnTo>
                    <a:pt x="1427" y="2259"/>
                  </a:lnTo>
                  <a:lnTo>
                    <a:pt x="1324" y="2263"/>
                  </a:ln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" name="Google Shape;31;p1"/>
          <p:cNvGrpSpPr/>
          <p:nvPr/>
        </p:nvGrpSpPr>
        <p:grpSpPr>
          <a:xfrm rot="-7824213">
            <a:off x="7815263" y="1785937"/>
            <a:ext cx="1136650" cy="1222375"/>
            <a:chOff x="173" y="1670"/>
            <a:chExt cx="676" cy="727"/>
          </a:xfrm>
        </p:grpSpPr>
        <p:sp>
          <p:nvSpPr>
            <p:cNvPr id="32" name="Google Shape;32;p1"/>
            <p:cNvSpPr/>
            <p:nvPr/>
          </p:nvSpPr>
          <p:spPr>
            <a:xfrm>
              <a:off x="442" y="1670"/>
              <a:ext cx="111" cy="105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276" y="1958"/>
              <a:ext cx="157" cy="149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570" y="1845"/>
              <a:ext cx="117" cy="111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322" y="2319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6" name="Google Shape;36;p1"/>
            <p:cNvCxnSpPr/>
            <p:nvPr/>
          </p:nvCxnSpPr>
          <p:spPr>
            <a:xfrm>
              <a:off x="355" y="2106"/>
              <a:ext cx="0" cy="215"/>
            </a:xfrm>
            <a:prstGeom prst="straightConnector1">
              <a:avLst/>
            </a:prstGeom>
            <a:noFill/>
            <a:ln w="12700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7" name="Google Shape;37;p1"/>
            <p:cNvCxnSpPr/>
            <p:nvPr/>
          </p:nvCxnSpPr>
          <p:spPr>
            <a:xfrm rot="10800000" flipH="1">
              <a:off x="413" y="1926"/>
              <a:ext cx="175" cy="52"/>
            </a:xfrm>
            <a:prstGeom prst="straightConnector1">
              <a:avLst/>
            </a:prstGeom>
            <a:noFill/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" name="Google Shape;38;p1"/>
            <p:cNvCxnSpPr/>
            <p:nvPr/>
          </p:nvCxnSpPr>
          <p:spPr>
            <a:xfrm rot="10800000">
              <a:off x="524" y="1757"/>
              <a:ext cx="69" cy="93"/>
            </a:xfrm>
            <a:prstGeom prst="straightConnector1">
              <a:avLst/>
            </a:prstGeom>
            <a:noFill/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9" name="Google Shape;39;p1"/>
            <p:cNvSpPr/>
            <p:nvPr/>
          </p:nvSpPr>
          <p:spPr>
            <a:xfrm>
              <a:off x="767" y="1769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653" y="2069"/>
              <a:ext cx="94" cy="89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1" name="Google Shape;41;p1"/>
            <p:cNvCxnSpPr/>
            <p:nvPr/>
          </p:nvCxnSpPr>
          <p:spPr>
            <a:xfrm>
              <a:off x="652" y="1955"/>
              <a:ext cx="29" cy="134"/>
            </a:xfrm>
            <a:prstGeom prst="straightConnector1">
              <a:avLst/>
            </a:prstGeom>
            <a:noFill/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" name="Google Shape;42;p1"/>
            <p:cNvCxnSpPr/>
            <p:nvPr/>
          </p:nvCxnSpPr>
          <p:spPr>
            <a:xfrm rot="10800000" flipH="1">
              <a:off x="687" y="1804"/>
              <a:ext cx="87" cy="75"/>
            </a:xfrm>
            <a:prstGeom prst="straightConnector1">
              <a:avLst/>
            </a:prstGeom>
            <a:noFill/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3" name="Google Shape;43;p1"/>
            <p:cNvSpPr/>
            <p:nvPr/>
          </p:nvSpPr>
          <p:spPr>
            <a:xfrm>
              <a:off x="173" y="1839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4" name="Google Shape;44;p1"/>
            <p:cNvCxnSpPr/>
            <p:nvPr/>
          </p:nvCxnSpPr>
          <p:spPr>
            <a:xfrm>
              <a:off x="221" y="1908"/>
              <a:ext cx="70" cy="70"/>
            </a:xfrm>
            <a:prstGeom prst="straightConnector1">
              <a:avLst/>
            </a:prstGeom>
            <a:noFill/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" name="Google Shape;45;p1"/>
            <p:cNvCxnSpPr/>
            <p:nvPr/>
          </p:nvCxnSpPr>
          <p:spPr>
            <a:xfrm flipH="1">
              <a:off x="550" y="2132"/>
              <a:ext cx="127" cy="36"/>
            </a:xfrm>
            <a:prstGeom prst="straightConnector1">
              <a:avLst/>
            </a:prstGeom>
            <a:noFill/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6" name="Google Shape;46;p1"/>
            <p:cNvSpPr/>
            <p:nvPr/>
          </p:nvSpPr>
          <p:spPr>
            <a:xfrm>
              <a:off x="493" y="2135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7" name="Google Shape;47;p1"/>
            <p:cNvCxnSpPr/>
            <p:nvPr/>
          </p:nvCxnSpPr>
          <p:spPr>
            <a:xfrm>
              <a:off x="727" y="2147"/>
              <a:ext cx="29" cy="35"/>
            </a:xfrm>
            <a:prstGeom prst="straightConnector1">
              <a:avLst/>
            </a:prstGeom>
            <a:noFill/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8" name="Google Shape;48;p1"/>
            <p:cNvSpPr/>
            <p:nvPr/>
          </p:nvSpPr>
          <p:spPr>
            <a:xfrm>
              <a:off x="740" y="2190"/>
              <a:ext cx="82" cy="78"/>
            </a:xfrm>
            <a:prstGeom prst="ellipse">
              <a:avLst/>
            </a:prstGeom>
            <a:solidFill>
              <a:srgbClr val="FEFEFE">
                <a:alpha val="29803"/>
              </a:srgbClr>
            </a:solidFill>
            <a:ln w="9525" cap="flat" cmpd="sng">
              <a:solidFill>
                <a:srgbClr val="FEFEFE">
                  <a:alpha val="4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9" name="Google Shape;49;p1"/>
          <p:cNvGrpSpPr/>
          <p:nvPr/>
        </p:nvGrpSpPr>
        <p:grpSpPr>
          <a:xfrm rot="6957218">
            <a:off x="8343106" y="4495007"/>
            <a:ext cx="379413" cy="381000"/>
            <a:chOff x="3312" y="1584"/>
            <a:chExt cx="677" cy="678"/>
          </a:xfrm>
        </p:grpSpPr>
        <p:sp>
          <p:nvSpPr>
            <p:cNvPr id="50" name="Google Shape;50;p1"/>
            <p:cNvSpPr/>
            <p:nvPr/>
          </p:nvSpPr>
          <p:spPr>
            <a:xfrm>
              <a:off x="3312" y="1584"/>
              <a:ext cx="677" cy="678"/>
            </a:xfrm>
            <a:custGeom>
              <a:avLst/>
              <a:gdLst/>
              <a:ahLst/>
              <a:cxnLst/>
              <a:rect l="l" t="t" r="r" b="b"/>
              <a:pathLst>
                <a:path w="2453" h="2458" extrusionOk="0">
                  <a:moveTo>
                    <a:pt x="1229" y="0"/>
                  </a:moveTo>
                  <a:lnTo>
                    <a:pt x="1101" y="8"/>
                  </a:lnTo>
                  <a:lnTo>
                    <a:pt x="982" y="24"/>
                  </a:lnTo>
                  <a:lnTo>
                    <a:pt x="862" y="55"/>
                  </a:lnTo>
                  <a:lnTo>
                    <a:pt x="751" y="95"/>
                  </a:lnTo>
                  <a:lnTo>
                    <a:pt x="644" y="146"/>
                  </a:lnTo>
                  <a:lnTo>
                    <a:pt x="541" y="210"/>
                  </a:lnTo>
                  <a:lnTo>
                    <a:pt x="446" y="278"/>
                  </a:lnTo>
                  <a:lnTo>
                    <a:pt x="358" y="357"/>
                  </a:lnTo>
                  <a:lnTo>
                    <a:pt x="279" y="445"/>
                  </a:lnTo>
                  <a:lnTo>
                    <a:pt x="211" y="540"/>
                  </a:lnTo>
                  <a:lnTo>
                    <a:pt x="147" y="643"/>
                  </a:lnTo>
                  <a:lnTo>
                    <a:pt x="95" y="752"/>
                  </a:lnTo>
                  <a:lnTo>
                    <a:pt x="56" y="863"/>
                  </a:lnTo>
                  <a:lnTo>
                    <a:pt x="24" y="982"/>
                  </a:lnTo>
                  <a:lnTo>
                    <a:pt x="7" y="1101"/>
                  </a:lnTo>
                  <a:lnTo>
                    <a:pt x="0" y="1229"/>
                  </a:lnTo>
                  <a:lnTo>
                    <a:pt x="7" y="1352"/>
                  </a:lnTo>
                  <a:lnTo>
                    <a:pt x="24" y="1475"/>
                  </a:lnTo>
                  <a:lnTo>
                    <a:pt x="56" y="1595"/>
                  </a:lnTo>
                  <a:lnTo>
                    <a:pt x="95" y="1706"/>
                  </a:lnTo>
                  <a:lnTo>
                    <a:pt x="147" y="1813"/>
                  </a:lnTo>
                  <a:lnTo>
                    <a:pt x="211" y="1913"/>
                  </a:lnTo>
                  <a:lnTo>
                    <a:pt x="279" y="2008"/>
                  </a:lnTo>
                  <a:lnTo>
                    <a:pt x="358" y="2096"/>
                  </a:lnTo>
                  <a:lnTo>
                    <a:pt x="446" y="2176"/>
                  </a:lnTo>
                  <a:lnTo>
                    <a:pt x="541" y="2248"/>
                  </a:lnTo>
                  <a:lnTo>
                    <a:pt x="644" y="2310"/>
                  </a:lnTo>
                  <a:lnTo>
                    <a:pt x="751" y="2363"/>
                  </a:lnTo>
                  <a:lnTo>
                    <a:pt x="862" y="2402"/>
                  </a:lnTo>
                  <a:lnTo>
                    <a:pt x="982" y="2434"/>
                  </a:lnTo>
                  <a:lnTo>
                    <a:pt x="1101" y="2450"/>
                  </a:lnTo>
                  <a:lnTo>
                    <a:pt x="1229" y="2458"/>
                  </a:lnTo>
                  <a:lnTo>
                    <a:pt x="1352" y="2450"/>
                  </a:lnTo>
                  <a:lnTo>
                    <a:pt x="1476" y="2434"/>
                  </a:lnTo>
                  <a:lnTo>
                    <a:pt x="1594" y="2402"/>
                  </a:lnTo>
                  <a:lnTo>
                    <a:pt x="1705" y="2363"/>
                  </a:lnTo>
                  <a:lnTo>
                    <a:pt x="1814" y="2310"/>
                  </a:lnTo>
                  <a:lnTo>
                    <a:pt x="1913" y="2248"/>
                  </a:lnTo>
                  <a:lnTo>
                    <a:pt x="2008" y="2176"/>
                  </a:lnTo>
                  <a:lnTo>
                    <a:pt x="2096" y="2096"/>
                  </a:lnTo>
                  <a:lnTo>
                    <a:pt x="2175" y="2008"/>
                  </a:lnTo>
                  <a:lnTo>
                    <a:pt x="2243" y="1913"/>
                  </a:lnTo>
                  <a:lnTo>
                    <a:pt x="2306" y="1813"/>
                  </a:lnTo>
                  <a:lnTo>
                    <a:pt x="2358" y="1706"/>
                  </a:lnTo>
                  <a:lnTo>
                    <a:pt x="2397" y="1595"/>
                  </a:lnTo>
                  <a:lnTo>
                    <a:pt x="2430" y="1475"/>
                  </a:lnTo>
                  <a:lnTo>
                    <a:pt x="2445" y="1352"/>
                  </a:lnTo>
                  <a:lnTo>
                    <a:pt x="2453" y="1229"/>
                  </a:lnTo>
                  <a:lnTo>
                    <a:pt x="2445" y="1101"/>
                  </a:lnTo>
                  <a:lnTo>
                    <a:pt x="2430" y="982"/>
                  </a:lnTo>
                  <a:lnTo>
                    <a:pt x="2397" y="863"/>
                  </a:lnTo>
                  <a:lnTo>
                    <a:pt x="2358" y="752"/>
                  </a:lnTo>
                  <a:lnTo>
                    <a:pt x="2306" y="643"/>
                  </a:lnTo>
                  <a:lnTo>
                    <a:pt x="2243" y="540"/>
                  </a:lnTo>
                  <a:lnTo>
                    <a:pt x="2175" y="445"/>
                  </a:lnTo>
                  <a:lnTo>
                    <a:pt x="2096" y="357"/>
                  </a:lnTo>
                  <a:lnTo>
                    <a:pt x="2008" y="278"/>
                  </a:lnTo>
                  <a:lnTo>
                    <a:pt x="1913" y="210"/>
                  </a:lnTo>
                  <a:lnTo>
                    <a:pt x="1814" y="146"/>
                  </a:lnTo>
                  <a:lnTo>
                    <a:pt x="1705" y="95"/>
                  </a:lnTo>
                  <a:lnTo>
                    <a:pt x="1594" y="55"/>
                  </a:lnTo>
                  <a:lnTo>
                    <a:pt x="1476" y="24"/>
                  </a:lnTo>
                  <a:lnTo>
                    <a:pt x="1352" y="8"/>
                  </a:lnTo>
                  <a:lnTo>
                    <a:pt x="1229" y="0"/>
                  </a:lnTo>
                  <a:close/>
                  <a:moveTo>
                    <a:pt x="1324" y="2263"/>
                  </a:moveTo>
                  <a:lnTo>
                    <a:pt x="1217" y="2259"/>
                  </a:lnTo>
                  <a:lnTo>
                    <a:pt x="1113" y="2244"/>
                  </a:lnTo>
                  <a:lnTo>
                    <a:pt x="1010" y="2215"/>
                  </a:lnTo>
                  <a:lnTo>
                    <a:pt x="914" y="2180"/>
                  </a:lnTo>
                  <a:lnTo>
                    <a:pt x="823" y="2136"/>
                  </a:lnTo>
                  <a:lnTo>
                    <a:pt x="736" y="2084"/>
                  </a:lnTo>
                  <a:lnTo>
                    <a:pt x="656" y="2024"/>
                  </a:lnTo>
                  <a:lnTo>
                    <a:pt x="580" y="1957"/>
                  </a:lnTo>
                  <a:lnTo>
                    <a:pt x="512" y="1881"/>
                  </a:lnTo>
                  <a:lnTo>
                    <a:pt x="454" y="1802"/>
                  </a:lnTo>
                  <a:lnTo>
                    <a:pt x="402" y="1718"/>
                  </a:lnTo>
                  <a:lnTo>
                    <a:pt x="358" y="1626"/>
                  </a:lnTo>
                  <a:lnTo>
                    <a:pt x="322" y="1531"/>
                  </a:lnTo>
                  <a:lnTo>
                    <a:pt x="295" y="1432"/>
                  </a:lnTo>
                  <a:lnTo>
                    <a:pt x="279" y="1328"/>
                  </a:lnTo>
                  <a:lnTo>
                    <a:pt x="275" y="1221"/>
                  </a:lnTo>
                  <a:lnTo>
                    <a:pt x="279" y="1114"/>
                  </a:lnTo>
                  <a:lnTo>
                    <a:pt x="295" y="1009"/>
                  </a:lnTo>
                  <a:lnTo>
                    <a:pt x="322" y="910"/>
                  </a:lnTo>
                  <a:lnTo>
                    <a:pt x="358" y="815"/>
                  </a:lnTo>
                  <a:lnTo>
                    <a:pt x="402" y="723"/>
                  </a:lnTo>
                  <a:lnTo>
                    <a:pt x="454" y="635"/>
                  </a:lnTo>
                  <a:lnTo>
                    <a:pt x="512" y="557"/>
                  </a:lnTo>
                  <a:lnTo>
                    <a:pt x="580" y="481"/>
                  </a:lnTo>
                  <a:lnTo>
                    <a:pt x="656" y="413"/>
                  </a:lnTo>
                  <a:lnTo>
                    <a:pt x="736" y="353"/>
                  </a:lnTo>
                  <a:lnTo>
                    <a:pt x="823" y="302"/>
                  </a:lnTo>
                  <a:lnTo>
                    <a:pt x="914" y="258"/>
                  </a:lnTo>
                  <a:lnTo>
                    <a:pt x="1010" y="222"/>
                  </a:lnTo>
                  <a:lnTo>
                    <a:pt x="1113" y="195"/>
                  </a:lnTo>
                  <a:lnTo>
                    <a:pt x="1217" y="178"/>
                  </a:lnTo>
                  <a:lnTo>
                    <a:pt x="1324" y="174"/>
                  </a:lnTo>
                  <a:lnTo>
                    <a:pt x="1427" y="178"/>
                  </a:lnTo>
                  <a:lnTo>
                    <a:pt x="1530" y="195"/>
                  </a:lnTo>
                  <a:lnTo>
                    <a:pt x="1630" y="222"/>
                  </a:lnTo>
                  <a:lnTo>
                    <a:pt x="1726" y="258"/>
                  </a:lnTo>
                  <a:lnTo>
                    <a:pt x="1818" y="302"/>
                  </a:lnTo>
                  <a:lnTo>
                    <a:pt x="1901" y="353"/>
                  </a:lnTo>
                  <a:lnTo>
                    <a:pt x="1985" y="413"/>
                  </a:lnTo>
                  <a:lnTo>
                    <a:pt x="2055" y="481"/>
                  </a:lnTo>
                  <a:lnTo>
                    <a:pt x="2123" y="557"/>
                  </a:lnTo>
                  <a:lnTo>
                    <a:pt x="2183" y="635"/>
                  </a:lnTo>
                  <a:lnTo>
                    <a:pt x="2235" y="723"/>
                  </a:lnTo>
                  <a:lnTo>
                    <a:pt x="2278" y="815"/>
                  </a:lnTo>
                  <a:lnTo>
                    <a:pt x="2313" y="910"/>
                  </a:lnTo>
                  <a:lnTo>
                    <a:pt x="2342" y="1009"/>
                  </a:lnTo>
                  <a:lnTo>
                    <a:pt x="2358" y="1114"/>
                  </a:lnTo>
                  <a:lnTo>
                    <a:pt x="2362" y="1221"/>
                  </a:lnTo>
                  <a:lnTo>
                    <a:pt x="2358" y="1328"/>
                  </a:lnTo>
                  <a:lnTo>
                    <a:pt x="2342" y="1432"/>
                  </a:lnTo>
                  <a:lnTo>
                    <a:pt x="2313" y="1531"/>
                  </a:lnTo>
                  <a:lnTo>
                    <a:pt x="2278" y="1626"/>
                  </a:lnTo>
                  <a:lnTo>
                    <a:pt x="2235" y="1718"/>
                  </a:lnTo>
                  <a:lnTo>
                    <a:pt x="2183" y="1802"/>
                  </a:lnTo>
                  <a:lnTo>
                    <a:pt x="2123" y="1881"/>
                  </a:lnTo>
                  <a:lnTo>
                    <a:pt x="2055" y="1957"/>
                  </a:lnTo>
                  <a:lnTo>
                    <a:pt x="1985" y="2024"/>
                  </a:lnTo>
                  <a:lnTo>
                    <a:pt x="1901" y="2084"/>
                  </a:lnTo>
                  <a:lnTo>
                    <a:pt x="1818" y="2136"/>
                  </a:lnTo>
                  <a:lnTo>
                    <a:pt x="1726" y="2180"/>
                  </a:lnTo>
                  <a:lnTo>
                    <a:pt x="1630" y="2215"/>
                  </a:lnTo>
                  <a:lnTo>
                    <a:pt x="1530" y="2244"/>
                  </a:lnTo>
                  <a:lnTo>
                    <a:pt x="1427" y="2259"/>
                  </a:lnTo>
                  <a:lnTo>
                    <a:pt x="1324" y="2263"/>
                  </a:ln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1"/>
            <p:cNvSpPr/>
            <p:nvPr/>
          </p:nvSpPr>
          <p:spPr>
            <a:xfrm rot="4749582">
              <a:off x="3268" y="1799"/>
              <a:ext cx="547" cy="216"/>
            </a:xfrm>
            <a:custGeom>
              <a:avLst/>
              <a:gdLst/>
              <a:ahLst/>
              <a:cxnLst/>
              <a:rect l="l" t="t" r="r" b="b"/>
              <a:pathLst>
                <a:path w="1731" h="344" extrusionOk="0">
                  <a:moveTo>
                    <a:pt x="0" y="176"/>
                  </a:moveTo>
                  <a:cubicBezTo>
                    <a:pt x="856" y="0"/>
                    <a:pt x="1604" y="344"/>
                    <a:pt x="1604" y="344"/>
                  </a:cubicBezTo>
                  <a:cubicBezTo>
                    <a:pt x="1731" y="327"/>
                    <a:pt x="1056" y="80"/>
                    <a:pt x="760" y="72"/>
                  </a:cubicBezTo>
                  <a:cubicBezTo>
                    <a:pt x="464" y="64"/>
                    <a:pt x="244" y="60"/>
                    <a:pt x="0" y="176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1"/>
            <p:cNvSpPr/>
            <p:nvPr/>
          </p:nvSpPr>
          <p:spPr>
            <a:xfrm rot="-4749582" flipH="1">
              <a:off x="3522" y="1837"/>
              <a:ext cx="547" cy="210"/>
            </a:xfrm>
            <a:custGeom>
              <a:avLst/>
              <a:gdLst/>
              <a:ahLst/>
              <a:cxnLst/>
              <a:rect l="l" t="t" r="r" b="b"/>
              <a:pathLst>
                <a:path w="1731" h="344" extrusionOk="0">
                  <a:moveTo>
                    <a:pt x="0" y="176"/>
                  </a:moveTo>
                  <a:cubicBezTo>
                    <a:pt x="856" y="0"/>
                    <a:pt x="1604" y="344"/>
                    <a:pt x="1604" y="344"/>
                  </a:cubicBezTo>
                  <a:cubicBezTo>
                    <a:pt x="1731" y="327"/>
                    <a:pt x="1056" y="80"/>
                    <a:pt x="760" y="72"/>
                  </a:cubicBezTo>
                  <a:cubicBezTo>
                    <a:pt x="464" y="64"/>
                    <a:pt x="244" y="60"/>
                    <a:pt x="0" y="176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3705" y="1791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3726" y="1738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3703" y="1849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3703" y="1894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3703" y="1941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3710" y="1987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3506" y="1834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3504" y="1776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3504" y="1892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3504" y="1937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3490" y="1998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3478" y="2043"/>
              <a:ext cx="133" cy="34"/>
            </a:xfrm>
            <a:custGeom>
              <a:avLst/>
              <a:gdLst/>
              <a:ahLst/>
              <a:cxnLst/>
              <a:rect l="l" t="t" r="r" b="b"/>
              <a:pathLst>
                <a:path w="133" h="34" extrusionOk="0">
                  <a:moveTo>
                    <a:pt x="0" y="32"/>
                  </a:moveTo>
                  <a:cubicBezTo>
                    <a:pt x="112" y="0"/>
                    <a:pt x="107" y="34"/>
                    <a:pt x="122" y="30"/>
                  </a:cubicBezTo>
                  <a:cubicBezTo>
                    <a:pt x="133" y="26"/>
                    <a:pt x="88" y="8"/>
                    <a:pt x="68" y="8"/>
                  </a:cubicBezTo>
                  <a:cubicBezTo>
                    <a:pt x="41" y="6"/>
                    <a:pt x="33" y="16"/>
                    <a:pt x="0" y="32"/>
                  </a:cubicBezTo>
                  <a:close/>
                </a:path>
              </a:pathLst>
            </a:custGeom>
            <a:solidFill>
              <a:srgbClr val="FFFFFF">
                <a:alpha val="4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5" name="Google Shape;65;p1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Char char="●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5"/>
          <p:cNvSpPr/>
          <p:nvPr/>
        </p:nvSpPr>
        <p:spPr>
          <a:xfrm>
            <a:off x="96982" y="613929"/>
            <a:ext cx="9047018" cy="18383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vi-VN" b="1" i="0" dirty="0" smtClean="0">
                <a:ln w="19050" cap="flat" cmpd="sng">
                  <a:solidFill>
                    <a:srgbClr val="FEFEFE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CC0099"/>
                </a:solidFill>
                <a:latin typeface="+mj-lt"/>
              </a:rPr>
              <a:t>PHẦN I </a:t>
            </a:r>
            <a:r>
              <a:rPr lang="vi-VN" b="1" dirty="0" smtClean="0">
                <a:ln w="19050" cap="flat" cmpd="sng">
                  <a:solidFill>
                    <a:srgbClr val="FEFEFE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CC0099"/>
                </a:solidFill>
                <a:latin typeface="+mj-lt"/>
              </a:rPr>
              <a:t>I </a:t>
            </a:r>
          </a:p>
          <a:p>
            <a:pPr lvl="0" algn="ctr"/>
            <a:r>
              <a:rPr lang="vi-VN" b="1" i="0" dirty="0" smtClean="0">
                <a:ln w="19050" cap="flat" cmpd="sng">
                  <a:solidFill>
                    <a:srgbClr val="FEFEFE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CC0099"/>
                </a:solidFill>
                <a:latin typeface="+mj-lt"/>
              </a:rPr>
              <a:t>LỒNG GHÉP GIỚI TRONG  DẠY HỌC VÀ HOẠT ĐỘNG GIÁO DỤC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www.themegallery.com</a:t>
            </a:r>
            <a:endParaRPr/>
          </a:p>
        </p:txBody>
      </p:sp>
      <p:sp>
        <p:nvSpPr>
          <p:cNvPr id="242" name="Google Shape;242;p16"/>
          <p:cNvSpPr/>
          <p:nvPr/>
        </p:nvSpPr>
        <p:spPr>
          <a:xfrm flipH="1">
            <a:off x="609596" y="498764"/>
            <a:ext cx="1206506" cy="5652654"/>
          </a:xfrm>
          <a:prstGeom prst="roundRect">
            <a:avLst>
              <a:gd name="adj" fmla="val 11375"/>
            </a:avLst>
          </a:prstGeom>
          <a:solidFill>
            <a:srgbClr val="FFFFFF"/>
          </a:solidFill>
          <a:ln w="28575" cap="flat" cmpd="sng">
            <a:solidFill>
              <a:schemeClr val="hlink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6"/>
          <p:cNvSpPr/>
          <p:nvPr/>
        </p:nvSpPr>
        <p:spPr>
          <a:xfrm>
            <a:off x="1990727" y="498764"/>
            <a:ext cx="6959309" cy="5652654"/>
          </a:xfrm>
          <a:prstGeom prst="roundRect">
            <a:avLst>
              <a:gd name="adj" fmla="val 2454"/>
            </a:avLst>
          </a:prstGeom>
          <a:solidFill>
            <a:schemeClr val="hlink"/>
          </a:solidFill>
          <a:ln w="28575" cap="flat" cmpd="sng">
            <a:solidFill>
              <a:srgbClr val="FEFEF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6"/>
          <p:cNvSpPr/>
          <p:nvPr/>
        </p:nvSpPr>
        <p:spPr>
          <a:xfrm flipH="1">
            <a:off x="8129588" y="1416050"/>
            <a:ext cx="515937" cy="465138"/>
          </a:xfrm>
          <a:custGeom>
            <a:avLst/>
            <a:gdLst/>
            <a:ahLst/>
            <a:cxnLst/>
            <a:rect l="l" t="t" r="r" b="b"/>
            <a:pathLst>
              <a:path w="596" h="598" extrusionOk="0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>
            <a:gsLst>
              <a:gs pos="0">
                <a:srgbClr val="FBFBFB"/>
              </a:gs>
              <a:gs pos="50000">
                <a:srgbClr val="F8F8F8">
                  <a:alpha val="0"/>
                </a:srgbClr>
              </a:gs>
              <a:gs pos="100000">
                <a:srgbClr val="FBFBFB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6" name="Google Shape;246;p16"/>
          <p:cNvGrpSpPr/>
          <p:nvPr/>
        </p:nvGrpSpPr>
        <p:grpSpPr>
          <a:xfrm rot="5400000">
            <a:off x="1838325" y="1514475"/>
            <a:ext cx="495300" cy="666750"/>
            <a:chOff x="778" y="1762"/>
            <a:chExt cx="312" cy="420"/>
          </a:xfrm>
        </p:grpSpPr>
        <p:grpSp>
          <p:nvGrpSpPr>
            <p:cNvPr id="247" name="Google Shape;247;p16"/>
            <p:cNvGrpSpPr/>
            <p:nvPr/>
          </p:nvGrpSpPr>
          <p:grpSpPr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248" name="Google Shape;248;p16"/>
              <p:cNvSpPr/>
              <p:nvPr/>
            </p:nvSpPr>
            <p:spPr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cap="flat" cmpd="sng">
                <a:solidFill>
                  <a:srgbClr val="DDDDD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49" name="Google Shape;249;p16"/>
              <p:cNvSpPr/>
              <p:nvPr/>
            </p:nvSpPr>
            <p:spPr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29803"/>
                </a:srgbClr>
              </a:solidFill>
              <a:ln w="38100" cap="flat" cmpd="sng">
                <a:solidFill>
                  <a:srgbClr val="DDDDD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0" name="Google Shape;250;p16"/>
              <p:cNvSpPr/>
              <p:nvPr/>
            </p:nvSpPr>
            <p:spPr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B2B2B2"/>
                  </a:gs>
                  <a:gs pos="50000">
                    <a:srgbClr val="EDEDED"/>
                  </a:gs>
                  <a:gs pos="100000">
                    <a:srgbClr val="B2B2B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1" name="Google Shape;251;p16"/>
            <p:cNvGrpSpPr/>
            <p:nvPr/>
          </p:nvGrpSpPr>
          <p:grpSpPr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252" name="Google Shape;252;p16"/>
              <p:cNvSpPr/>
              <p:nvPr/>
            </p:nvSpPr>
            <p:spPr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cap="flat" cmpd="sng">
                <a:solidFill>
                  <a:srgbClr val="DDDDD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3" name="Google Shape;253;p16"/>
              <p:cNvSpPr/>
              <p:nvPr/>
            </p:nvSpPr>
            <p:spPr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29803"/>
                </a:srgbClr>
              </a:solidFill>
              <a:ln w="38100" cap="flat" cmpd="sng">
                <a:solidFill>
                  <a:srgbClr val="DDDDD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16"/>
              <p:cNvSpPr/>
              <p:nvPr/>
            </p:nvSpPr>
            <p:spPr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B2B2B2"/>
                  </a:gs>
                  <a:gs pos="50000">
                    <a:srgbClr val="FFFFFF"/>
                  </a:gs>
                  <a:gs pos="100000">
                    <a:srgbClr val="B2B2B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255" name="Google Shape;255;p16"/>
          <p:cNvGrpSpPr/>
          <p:nvPr/>
        </p:nvGrpSpPr>
        <p:grpSpPr>
          <a:xfrm rot="5400000">
            <a:off x="1838325" y="4638675"/>
            <a:ext cx="495300" cy="666750"/>
            <a:chOff x="778" y="1762"/>
            <a:chExt cx="312" cy="420"/>
          </a:xfrm>
        </p:grpSpPr>
        <p:grpSp>
          <p:nvGrpSpPr>
            <p:cNvPr id="256" name="Google Shape;256;p16"/>
            <p:cNvGrpSpPr/>
            <p:nvPr/>
          </p:nvGrpSpPr>
          <p:grpSpPr>
            <a:xfrm>
              <a:off x="960" y="1764"/>
              <a:ext cx="130" cy="418"/>
              <a:chOff x="960" y="1764"/>
              <a:chExt cx="130" cy="418"/>
            </a:xfrm>
          </p:grpSpPr>
          <p:sp>
            <p:nvSpPr>
              <p:cNvPr id="257" name="Google Shape;257;p16"/>
              <p:cNvSpPr/>
              <p:nvPr/>
            </p:nvSpPr>
            <p:spPr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cap="flat" cmpd="sng">
                <a:solidFill>
                  <a:srgbClr val="DDDDD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16"/>
              <p:cNvSpPr/>
              <p:nvPr/>
            </p:nvSpPr>
            <p:spPr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29803"/>
                </a:srgbClr>
              </a:solidFill>
              <a:ln w="38100" cap="flat" cmpd="sng">
                <a:solidFill>
                  <a:srgbClr val="DDDDD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9" name="Google Shape;259;p16"/>
              <p:cNvSpPr/>
              <p:nvPr/>
            </p:nvSpPr>
            <p:spPr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B2B2B2"/>
                  </a:gs>
                  <a:gs pos="50000">
                    <a:srgbClr val="EDEDED"/>
                  </a:gs>
                  <a:gs pos="100000">
                    <a:srgbClr val="B2B2B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60" name="Google Shape;260;p16"/>
            <p:cNvGrpSpPr/>
            <p:nvPr/>
          </p:nvGrpSpPr>
          <p:grpSpPr>
            <a:xfrm>
              <a:off x="778" y="1762"/>
              <a:ext cx="130" cy="418"/>
              <a:chOff x="960" y="1764"/>
              <a:chExt cx="130" cy="418"/>
            </a:xfrm>
          </p:grpSpPr>
          <p:sp>
            <p:nvSpPr>
              <p:cNvPr id="261" name="Google Shape;261;p16"/>
              <p:cNvSpPr/>
              <p:nvPr/>
            </p:nvSpPr>
            <p:spPr>
              <a:xfrm>
                <a:off x="960" y="1764"/>
                <a:ext cx="126" cy="120"/>
              </a:xfrm>
              <a:prstGeom prst="ellipse">
                <a:avLst/>
              </a:prstGeom>
              <a:solidFill>
                <a:srgbClr val="000000">
                  <a:alpha val="20000"/>
                </a:srgbClr>
              </a:solidFill>
              <a:ln w="38100" cap="flat" cmpd="sng">
                <a:solidFill>
                  <a:srgbClr val="DDDDD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2" name="Google Shape;262;p16"/>
              <p:cNvSpPr/>
              <p:nvPr/>
            </p:nvSpPr>
            <p:spPr>
              <a:xfrm>
                <a:off x="964" y="2062"/>
                <a:ext cx="126" cy="120"/>
              </a:xfrm>
              <a:prstGeom prst="ellipse">
                <a:avLst/>
              </a:prstGeom>
              <a:solidFill>
                <a:srgbClr val="000000">
                  <a:alpha val="29803"/>
                </a:srgbClr>
              </a:solidFill>
              <a:ln w="38100" cap="flat" cmpd="sng">
                <a:solidFill>
                  <a:srgbClr val="DDDDDD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63" name="Google Shape;263;p16"/>
              <p:cNvSpPr/>
              <p:nvPr/>
            </p:nvSpPr>
            <p:spPr>
              <a:xfrm>
                <a:off x="996" y="1836"/>
                <a:ext cx="62" cy="300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0">
                    <a:srgbClr val="B2B2B2"/>
                  </a:gs>
                  <a:gs pos="50000">
                    <a:srgbClr val="FFFFFF"/>
                  </a:gs>
                  <a:gs pos="100000">
                    <a:srgbClr val="B2B2B2"/>
                  </a:gs>
                </a:gsLst>
                <a:lin ang="540000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264" name="Google Shape;264;p16"/>
          <p:cNvSpPr txBox="1"/>
          <p:nvPr/>
        </p:nvSpPr>
        <p:spPr>
          <a:xfrm>
            <a:off x="2416176" y="1779015"/>
            <a:ext cx="6816436" cy="35701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2800" b="1" dirty="0">
                <a:solidFill>
                  <a:schemeClr val="dk1"/>
                </a:solidFill>
                <a:sym typeface="Arial"/>
              </a:rPr>
              <a:t>Vì sao cần LGG trong DH &amp; GD?</a:t>
            </a:r>
            <a:endParaRPr sz="2800" dirty="0"/>
          </a:p>
          <a:p>
            <a:pPr marL="342900" marR="0" lvl="0" indent="-342900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2800" b="1" dirty="0">
                <a:solidFill>
                  <a:schemeClr val="dk1"/>
                </a:solidFill>
                <a:sym typeface="Arial"/>
              </a:rPr>
              <a:t>Thực hiện LGG trong DH, GD</a:t>
            </a:r>
            <a:endParaRPr sz="2800" dirty="0"/>
          </a:p>
          <a:p>
            <a:pPr marL="457200" marR="0" lvl="1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sym typeface="Arial"/>
              </a:rPr>
              <a:t>- Qui trình chung LGG trong DH &amp; GD</a:t>
            </a:r>
            <a:endParaRPr sz="2800" dirty="0"/>
          </a:p>
          <a:p>
            <a:pPr marL="457200" marR="0" lvl="1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sym typeface="Arial"/>
              </a:rPr>
              <a:t>- Các bước LGG vào môn học</a:t>
            </a:r>
            <a:endParaRPr sz="2800" dirty="0"/>
          </a:p>
          <a:p>
            <a:pPr marL="457200" marR="0" lvl="1" indent="0" algn="l" rtl="0"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sym typeface="Arial"/>
              </a:rPr>
              <a:t>- LGG trong HĐGD của GV, </a:t>
            </a:r>
            <a:r>
              <a:rPr lang="en-US" sz="2800" b="1" i="0" u="none" strike="noStrike" cap="none" dirty="0" err="1">
                <a:solidFill>
                  <a:schemeClr val="dk1"/>
                </a:solidFill>
                <a:sym typeface="Arial"/>
              </a:rPr>
              <a:t>nhà</a:t>
            </a:r>
            <a:r>
              <a:rPr lang="en-US" sz="2800" b="1" i="0" u="none" strike="noStrike" cap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2800" b="1" i="0" u="none" strike="noStrike" cap="none" dirty="0" err="1" smtClean="0">
                <a:solidFill>
                  <a:schemeClr val="dk1"/>
                </a:solidFill>
                <a:sym typeface="Arial"/>
              </a:rPr>
              <a:t>trường</a:t>
            </a:r>
            <a:endParaRPr sz="2800" dirty="0"/>
          </a:p>
        </p:txBody>
      </p:sp>
      <p:cxnSp>
        <p:nvCxnSpPr>
          <p:cNvPr id="265" name="Google Shape;265;p16"/>
          <p:cNvCxnSpPr/>
          <p:nvPr/>
        </p:nvCxnSpPr>
        <p:spPr>
          <a:xfrm>
            <a:off x="2778125" y="1416050"/>
            <a:ext cx="58674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6" name="Google Shape;266;p16"/>
          <p:cNvSpPr txBox="1"/>
          <p:nvPr/>
        </p:nvSpPr>
        <p:spPr>
          <a:xfrm>
            <a:off x="609599" y="2309384"/>
            <a:ext cx="1216026" cy="1143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sym typeface="Arial"/>
              </a:rPr>
              <a:t>NỘI DUNG </a:t>
            </a:r>
            <a:endParaRPr sz="2000" dirty="0"/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dk1"/>
                </a:solidFill>
                <a:sym typeface="Arial"/>
              </a:rPr>
              <a:t>CƠ BẢN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9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www.themegallery.com</a:t>
            </a:r>
            <a:endParaRPr/>
          </a:p>
        </p:txBody>
      </p:sp>
      <p:sp>
        <p:nvSpPr>
          <p:cNvPr id="288" name="Google Shape;288;p19"/>
          <p:cNvSpPr/>
          <p:nvPr/>
        </p:nvSpPr>
        <p:spPr>
          <a:xfrm>
            <a:off x="1219200" y="2481263"/>
            <a:ext cx="6750050" cy="3386137"/>
          </a:xfrm>
          <a:prstGeom prst="roundRect">
            <a:avLst>
              <a:gd name="adj" fmla="val 16667"/>
            </a:avLst>
          </a:prstGeom>
          <a:solidFill>
            <a:srgbClr val="1C1C1C">
              <a:alpha val="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9" name="Google Shape;289;p19"/>
          <p:cNvGrpSpPr/>
          <p:nvPr/>
        </p:nvGrpSpPr>
        <p:grpSpPr>
          <a:xfrm>
            <a:off x="990600" y="2209800"/>
            <a:ext cx="1838325" cy="3309938"/>
            <a:chOff x="528" y="1392"/>
            <a:chExt cx="1158" cy="2085"/>
          </a:xfrm>
        </p:grpSpPr>
        <p:sp>
          <p:nvSpPr>
            <p:cNvPr id="290" name="Google Shape;290;p19"/>
            <p:cNvSpPr/>
            <p:nvPr/>
          </p:nvSpPr>
          <p:spPr>
            <a:xfrm>
              <a:off x="528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rgbClr val="80808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9"/>
            <p:cNvSpPr/>
            <p:nvPr/>
          </p:nvSpPr>
          <p:spPr>
            <a:xfrm>
              <a:off x="576" y="1416"/>
              <a:ext cx="1063" cy="2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2" name="Google Shape;292;p19"/>
          <p:cNvGrpSpPr/>
          <p:nvPr/>
        </p:nvGrpSpPr>
        <p:grpSpPr>
          <a:xfrm>
            <a:off x="3783013" y="2209800"/>
            <a:ext cx="1838325" cy="3309938"/>
            <a:chOff x="2287" y="1392"/>
            <a:chExt cx="1158" cy="2085"/>
          </a:xfrm>
        </p:grpSpPr>
        <p:sp>
          <p:nvSpPr>
            <p:cNvPr id="293" name="Google Shape;293;p19"/>
            <p:cNvSpPr/>
            <p:nvPr/>
          </p:nvSpPr>
          <p:spPr>
            <a:xfrm>
              <a:off x="2287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rgbClr val="80808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9"/>
            <p:cNvSpPr/>
            <p:nvPr/>
          </p:nvSpPr>
          <p:spPr>
            <a:xfrm>
              <a:off x="2333" y="1416"/>
              <a:ext cx="1063" cy="2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5" name="Google Shape;295;p19"/>
          <p:cNvGrpSpPr/>
          <p:nvPr/>
        </p:nvGrpSpPr>
        <p:grpSpPr>
          <a:xfrm>
            <a:off x="6619875" y="2209800"/>
            <a:ext cx="1838325" cy="3309938"/>
            <a:chOff x="4074" y="1392"/>
            <a:chExt cx="1158" cy="2085"/>
          </a:xfrm>
        </p:grpSpPr>
        <p:sp>
          <p:nvSpPr>
            <p:cNvPr id="296" name="Google Shape;296;p19"/>
            <p:cNvSpPr/>
            <p:nvPr/>
          </p:nvSpPr>
          <p:spPr>
            <a:xfrm>
              <a:off x="4074" y="1392"/>
              <a:ext cx="1158" cy="2085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rgbClr val="808080">
                  <a:alpha val="49803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9"/>
            <p:cNvSpPr/>
            <p:nvPr/>
          </p:nvSpPr>
          <p:spPr>
            <a:xfrm>
              <a:off x="4122" y="1422"/>
              <a:ext cx="1063" cy="28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8" name="Google Shape;298;p19"/>
          <p:cNvSpPr txBox="1"/>
          <p:nvPr/>
        </p:nvSpPr>
        <p:spPr>
          <a:xfrm>
            <a:off x="1066800" y="2867025"/>
            <a:ext cx="17526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0650" marR="0" lvl="0" indent="-1206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•"/>
            </a:pPr>
            <a:r>
              <a:rPr lang="en-US"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Tâm lý lứa tuổi của HS: giai đoạn thay đổi mạnh mẽ</a:t>
            </a:r>
            <a:endParaRPr/>
          </a:p>
        </p:txBody>
      </p:sp>
      <p:sp>
        <p:nvSpPr>
          <p:cNvPr id="299" name="Google Shape;299;p19"/>
          <p:cNvSpPr txBox="1"/>
          <p:nvPr/>
        </p:nvSpPr>
        <p:spPr>
          <a:xfrm>
            <a:off x="3810000" y="2867025"/>
            <a:ext cx="1752600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0650" marR="0" lvl="0" indent="-1206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•"/>
            </a:pPr>
            <a:r>
              <a:rPr lang="en-US"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Thực trạng vấn đề giới trong trường học hiện nay: GV chưa được đào tạo về LGG; HS thiếu kiến thức...</a:t>
            </a:r>
            <a:endParaRPr/>
          </a:p>
        </p:txBody>
      </p:sp>
      <p:sp>
        <p:nvSpPr>
          <p:cNvPr id="300" name="Google Shape;300;p19"/>
          <p:cNvSpPr txBox="1"/>
          <p:nvPr/>
        </p:nvSpPr>
        <p:spPr>
          <a:xfrm>
            <a:off x="6629400" y="2867025"/>
            <a:ext cx="17526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20650" marR="0" lvl="0" indent="-12065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Char char="•"/>
            </a:pPr>
            <a:r>
              <a:rPr lang="en-US"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Thực trạng XH; tác động  của CN-TT, văn hóa, mạng XH...</a:t>
            </a:r>
            <a:endParaRPr/>
          </a:p>
        </p:txBody>
      </p:sp>
      <p:sp>
        <p:nvSpPr>
          <p:cNvPr id="301" name="Google Shape;301;p19"/>
          <p:cNvSpPr txBox="1"/>
          <p:nvPr/>
        </p:nvSpPr>
        <p:spPr>
          <a:xfrm>
            <a:off x="1447800" y="1295400"/>
            <a:ext cx="6400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Lý do cần thực hiện LGG trong DH, GD:</a:t>
            </a:r>
            <a:endParaRPr sz="24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301;p19"/>
          <p:cNvSpPr txBox="1"/>
          <p:nvPr/>
        </p:nvSpPr>
        <p:spPr>
          <a:xfrm>
            <a:off x="405353" y="476840"/>
            <a:ext cx="8653805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/>
            <a:r>
              <a:rPr lang="en-US" sz="2800" dirty="0" smtClean="0">
                <a:solidFill>
                  <a:srgbClr val="FFFF00"/>
                </a:solidFill>
              </a:rPr>
              <a:t>1</a:t>
            </a:r>
            <a:r>
              <a:rPr lang="en-US" sz="2800" dirty="0">
                <a:solidFill>
                  <a:srgbClr val="CCFF33"/>
                </a:solidFill>
              </a:rPr>
              <a:t>. </a:t>
            </a:r>
            <a:r>
              <a:rPr lang="en-US" sz="2800" dirty="0">
                <a:solidFill>
                  <a:srgbClr val="FFFF00"/>
                </a:solidFill>
              </a:rPr>
              <a:t>Vì sao cần LGG trong DH-GD?</a:t>
            </a:r>
            <a:endParaRPr sz="2800" b="0" dirty="0">
              <a:solidFill>
                <a:srgbClr val="FFFF00"/>
              </a:solidFill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21"/>
          <p:cNvSpPr txBox="1">
            <a:spLocks noGrp="1"/>
          </p:cNvSpPr>
          <p:nvPr>
            <p:ph type="ftr" idx="11"/>
          </p:nvPr>
        </p:nvSpPr>
        <p:spPr>
          <a:xfrm>
            <a:off x="4572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www.themegallery.com</a:t>
            </a:r>
            <a:endParaRPr/>
          </a:p>
        </p:txBody>
      </p:sp>
      <p:cxnSp>
        <p:nvCxnSpPr>
          <p:cNvPr id="341" name="Google Shape;341;p21"/>
          <p:cNvCxnSpPr/>
          <p:nvPr/>
        </p:nvCxnSpPr>
        <p:spPr>
          <a:xfrm rot="10800000" flipH="1">
            <a:off x="3648075" y="2260600"/>
            <a:ext cx="863600" cy="649288"/>
          </a:xfrm>
          <a:prstGeom prst="straightConnector1">
            <a:avLst/>
          </a:prstGeom>
          <a:noFill/>
          <a:ln w="7620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2" name="Google Shape;342;p21"/>
          <p:cNvCxnSpPr/>
          <p:nvPr/>
        </p:nvCxnSpPr>
        <p:spPr>
          <a:xfrm rot="10800000">
            <a:off x="5041900" y="2260600"/>
            <a:ext cx="862013" cy="658813"/>
          </a:xfrm>
          <a:prstGeom prst="straightConnector1">
            <a:avLst/>
          </a:prstGeom>
          <a:noFill/>
          <a:ln w="7620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3" name="Google Shape;343;p21"/>
          <p:cNvCxnSpPr/>
          <p:nvPr/>
        </p:nvCxnSpPr>
        <p:spPr>
          <a:xfrm rot="10800000">
            <a:off x="4221163" y="4773613"/>
            <a:ext cx="1079500" cy="0"/>
          </a:xfrm>
          <a:prstGeom prst="straightConnector1">
            <a:avLst/>
          </a:prstGeom>
          <a:noFill/>
          <a:ln w="7620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4" name="Google Shape;344;p21"/>
          <p:cNvCxnSpPr/>
          <p:nvPr/>
        </p:nvCxnSpPr>
        <p:spPr>
          <a:xfrm flipH="1">
            <a:off x="5751513" y="3465513"/>
            <a:ext cx="341312" cy="1000125"/>
          </a:xfrm>
          <a:prstGeom prst="straightConnector1">
            <a:avLst/>
          </a:prstGeom>
          <a:noFill/>
          <a:ln w="7620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5" name="Google Shape;345;p21"/>
          <p:cNvCxnSpPr/>
          <p:nvPr/>
        </p:nvCxnSpPr>
        <p:spPr>
          <a:xfrm>
            <a:off x="3443288" y="3465513"/>
            <a:ext cx="342900" cy="1000125"/>
          </a:xfrm>
          <a:prstGeom prst="straightConnector1">
            <a:avLst/>
          </a:prstGeom>
          <a:noFill/>
          <a:ln w="7620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6" name="Google Shape;346;p21"/>
          <p:cNvSpPr/>
          <p:nvPr/>
        </p:nvSpPr>
        <p:spPr>
          <a:xfrm>
            <a:off x="3365500" y="4448175"/>
            <a:ext cx="863600" cy="820738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CC3300">
              <a:alpha val="49803"/>
            </a:srgbClr>
          </a:solidFill>
          <a:ln w="76200" cap="flat" cmpd="sng">
            <a:solidFill>
              <a:srgbClr val="CC33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1"/>
          <p:cNvSpPr/>
          <p:nvPr/>
        </p:nvSpPr>
        <p:spPr>
          <a:xfrm>
            <a:off x="2735263" y="2589213"/>
            <a:ext cx="922337" cy="874712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folHlink">
              <a:alpha val="49803"/>
            </a:schemeClr>
          </a:solidFill>
          <a:ln w="76200" cap="flat" cmpd="sng">
            <a:solidFill>
              <a:schemeClr val="folHlink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1"/>
          <p:cNvSpPr/>
          <p:nvPr/>
        </p:nvSpPr>
        <p:spPr>
          <a:xfrm>
            <a:off x="5897563" y="2597150"/>
            <a:ext cx="906462" cy="86042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2">
              <a:alpha val="49803"/>
            </a:schemeClr>
          </a:solidFill>
          <a:ln w="762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21"/>
          <p:cNvSpPr/>
          <p:nvPr/>
        </p:nvSpPr>
        <p:spPr>
          <a:xfrm>
            <a:off x="4357688" y="1447800"/>
            <a:ext cx="846137" cy="80327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>
              <a:alpha val="49803"/>
            </a:schemeClr>
          </a:solidFill>
          <a:ln w="76200" cap="flat" cmpd="sng">
            <a:solidFill>
              <a:srgbClr val="FF99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21"/>
          <p:cNvSpPr/>
          <p:nvPr/>
        </p:nvSpPr>
        <p:spPr>
          <a:xfrm>
            <a:off x="5308600" y="4443413"/>
            <a:ext cx="862013" cy="820737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339966">
              <a:alpha val="49803"/>
            </a:srgbClr>
          </a:solidFill>
          <a:ln w="76200" cap="flat" cmpd="sng">
            <a:solidFill>
              <a:srgbClr val="008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1" name="Google Shape;351;p21"/>
          <p:cNvGrpSpPr/>
          <p:nvPr/>
        </p:nvGrpSpPr>
        <p:grpSpPr>
          <a:xfrm>
            <a:off x="2949575" y="2813050"/>
            <a:ext cx="481013" cy="484188"/>
            <a:chOff x="523" y="2809"/>
            <a:chExt cx="876" cy="882"/>
          </a:xfrm>
        </p:grpSpPr>
        <p:sp>
          <p:nvSpPr>
            <p:cNvPr id="352" name="Google Shape;352;p21"/>
            <p:cNvSpPr/>
            <p:nvPr/>
          </p:nvSpPr>
          <p:spPr>
            <a:xfrm>
              <a:off x="523" y="2809"/>
              <a:ext cx="876" cy="876"/>
            </a:xfrm>
            <a:prstGeom prst="ellipse">
              <a:avLst/>
            </a:prstGeom>
            <a:solidFill>
              <a:srgbClr val="292929">
                <a:alpha val="49803"/>
              </a:srgbClr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53" name="Google Shape;353;p21"/>
            <p:cNvCxnSpPr/>
            <p:nvPr/>
          </p:nvCxnSpPr>
          <p:spPr>
            <a:xfrm>
              <a:off x="964" y="2809"/>
              <a:ext cx="0" cy="87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4" name="Google Shape;354;p21"/>
            <p:cNvCxnSpPr/>
            <p:nvPr/>
          </p:nvCxnSpPr>
          <p:spPr>
            <a:xfrm>
              <a:off x="523" y="3244"/>
              <a:ext cx="876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55" name="Google Shape;355;p21"/>
            <p:cNvSpPr/>
            <p:nvPr/>
          </p:nvSpPr>
          <p:spPr>
            <a:xfrm>
              <a:off x="1023" y="2815"/>
              <a:ext cx="182" cy="864"/>
            </a:xfrm>
            <a:custGeom>
              <a:avLst/>
              <a:gdLst/>
              <a:ahLst/>
              <a:cxnLst/>
              <a:rect l="l" t="t" r="r" b="b"/>
              <a:pathLst>
                <a:path w="182" h="864" extrusionOk="0">
                  <a:moveTo>
                    <a:pt x="0" y="0"/>
                  </a:moveTo>
                  <a:cubicBezTo>
                    <a:pt x="59" y="89"/>
                    <a:pt x="182" y="177"/>
                    <a:pt x="182" y="435"/>
                  </a:cubicBezTo>
                  <a:cubicBezTo>
                    <a:pt x="182" y="693"/>
                    <a:pt x="70" y="800"/>
                    <a:pt x="6" y="864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21"/>
            <p:cNvSpPr/>
            <p:nvPr/>
          </p:nvSpPr>
          <p:spPr>
            <a:xfrm>
              <a:off x="726" y="2821"/>
              <a:ext cx="197" cy="870"/>
            </a:xfrm>
            <a:custGeom>
              <a:avLst/>
              <a:gdLst/>
              <a:ahLst/>
              <a:cxnLst/>
              <a:rect l="l" t="t" r="r" b="b"/>
              <a:pathLst>
                <a:path w="197" h="870" extrusionOk="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21"/>
            <p:cNvSpPr/>
            <p:nvPr/>
          </p:nvSpPr>
          <p:spPr>
            <a:xfrm rot="5400000">
              <a:off x="892" y="3171"/>
              <a:ext cx="114" cy="653"/>
            </a:xfrm>
            <a:custGeom>
              <a:avLst/>
              <a:gdLst/>
              <a:ahLst/>
              <a:cxnLst/>
              <a:rect l="l" t="t" r="r" b="b"/>
              <a:pathLst>
                <a:path w="197" h="870" extrusionOk="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21"/>
            <p:cNvSpPr/>
            <p:nvPr/>
          </p:nvSpPr>
          <p:spPr>
            <a:xfrm rot="5400000" flipH="1">
              <a:off x="900" y="2668"/>
              <a:ext cx="114" cy="653"/>
            </a:xfrm>
            <a:custGeom>
              <a:avLst/>
              <a:gdLst/>
              <a:ahLst/>
              <a:cxnLst/>
              <a:rect l="l" t="t" r="r" b="b"/>
              <a:pathLst>
                <a:path w="197" h="870" extrusionOk="0">
                  <a:moveTo>
                    <a:pt x="167" y="0"/>
                  </a:moveTo>
                  <a:cubicBezTo>
                    <a:pt x="117" y="64"/>
                    <a:pt x="0" y="178"/>
                    <a:pt x="0" y="436"/>
                  </a:cubicBezTo>
                  <a:cubicBezTo>
                    <a:pt x="0" y="694"/>
                    <a:pt x="124" y="769"/>
                    <a:pt x="197" y="870"/>
                  </a:cubicBezTo>
                </a:path>
              </a:pathLst>
            </a:cu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59" name="Google Shape;359;p21"/>
          <p:cNvGrpSpPr/>
          <p:nvPr/>
        </p:nvGrpSpPr>
        <p:grpSpPr>
          <a:xfrm>
            <a:off x="3570288" y="4700588"/>
            <a:ext cx="419100" cy="358775"/>
            <a:chOff x="2640" y="3304"/>
            <a:chExt cx="294" cy="252"/>
          </a:xfrm>
        </p:grpSpPr>
        <p:sp>
          <p:nvSpPr>
            <p:cNvPr id="360" name="Google Shape;360;p21"/>
            <p:cNvSpPr/>
            <p:nvPr/>
          </p:nvSpPr>
          <p:spPr>
            <a:xfrm>
              <a:off x="2700" y="3304"/>
              <a:ext cx="176" cy="176"/>
            </a:xfrm>
            <a:prstGeom prst="roundRect">
              <a:avLst>
                <a:gd name="adj" fmla="val 6250"/>
              </a:avLst>
            </a:prstGeom>
            <a:solidFill>
              <a:srgbClr val="292929">
                <a:alpha val="49803"/>
              </a:srgbClr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21"/>
            <p:cNvSpPr/>
            <p:nvPr/>
          </p:nvSpPr>
          <p:spPr>
            <a:xfrm>
              <a:off x="2640" y="3478"/>
              <a:ext cx="294" cy="78"/>
            </a:xfrm>
            <a:prstGeom prst="roundRect">
              <a:avLst>
                <a:gd name="adj" fmla="val 16667"/>
              </a:avLst>
            </a:prstGeom>
            <a:solidFill>
              <a:srgbClr val="292929">
                <a:alpha val="49803"/>
              </a:srgbClr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62" name="Google Shape;362;p21"/>
            <p:cNvCxnSpPr/>
            <p:nvPr/>
          </p:nvCxnSpPr>
          <p:spPr>
            <a:xfrm rot="10800000">
              <a:off x="2847" y="3517"/>
              <a:ext cx="45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3" name="Google Shape;363;p21"/>
            <p:cNvCxnSpPr/>
            <p:nvPr/>
          </p:nvCxnSpPr>
          <p:spPr>
            <a:xfrm rot="10800000">
              <a:off x="2759" y="3359"/>
              <a:ext cx="73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4" name="Google Shape;364;p21"/>
            <p:cNvCxnSpPr/>
            <p:nvPr/>
          </p:nvCxnSpPr>
          <p:spPr>
            <a:xfrm rot="10800000">
              <a:off x="2787" y="3385"/>
              <a:ext cx="45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65" name="Google Shape;365;p21"/>
            <p:cNvCxnSpPr/>
            <p:nvPr/>
          </p:nvCxnSpPr>
          <p:spPr>
            <a:xfrm rot="10800000">
              <a:off x="2800" y="3434"/>
              <a:ext cx="32" cy="0"/>
            </a:xfrm>
            <a:prstGeom prst="straightConnector1">
              <a:avLst/>
            </a:prstGeom>
            <a:noFill/>
            <a:ln w="1905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66" name="Google Shape;366;p21"/>
          <p:cNvSpPr/>
          <p:nvPr/>
        </p:nvSpPr>
        <p:spPr>
          <a:xfrm>
            <a:off x="4606925" y="1722438"/>
            <a:ext cx="368300" cy="365125"/>
          </a:xfrm>
          <a:prstGeom prst="cube">
            <a:avLst>
              <a:gd name="adj" fmla="val 25000"/>
            </a:avLst>
          </a:prstGeom>
          <a:solidFill>
            <a:srgbClr val="292929">
              <a:alpha val="49803"/>
            </a:srgbClr>
          </a:solidFill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7" name="Google Shape;367;p21"/>
          <p:cNvGrpSpPr/>
          <p:nvPr/>
        </p:nvGrpSpPr>
        <p:grpSpPr>
          <a:xfrm>
            <a:off x="6122988" y="2820988"/>
            <a:ext cx="469900" cy="446087"/>
            <a:chOff x="3422" y="1347"/>
            <a:chExt cx="330" cy="313"/>
          </a:xfrm>
        </p:grpSpPr>
        <p:sp>
          <p:nvSpPr>
            <p:cNvPr id="368" name="Google Shape;368;p21"/>
            <p:cNvSpPr/>
            <p:nvPr/>
          </p:nvSpPr>
          <p:spPr>
            <a:xfrm>
              <a:off x="3422" y="1411"/>
              <a:ext cx="330" cy="249"/>
            </a:xfrm>
            <a:prstGeom prst="roundRect">
              <a:avLst>
                <a:gd name="adj" fmla="val 16667"/>
              </a:avLst>
            </a:prstGeom>
            <a:solidFill>
              <a:srgbClr val="292929">
                <a:alpha val="49803"/>
              </a:srgbClr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21"/>
            <p:cNvSpPr/>
            <p:nvPr/>
          </p:nvSpPr>
          <p:spPr>
            <a:xfrm>
              <a:off x="3522" y="1347"/>
              <a:ext cx="122" cy="11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200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799"/>
                  </a:cubicBezTo>
                  <a:close/>
                </a:path>
              </a:pathLst>
            </a:custGeom>
            <a:solidFill>
              <a:srgbClr val="292929">
                <a:alpha val="49803"/>
              </a:srgbClr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70" name="Google Shape;370;p21"/>
          <p:cNvGrpSpPr/>
          <p:nvPr/>
        </p:nvGrpSpPr>
        <p:grpSpPr>
          <a:xfrm>
            <a:off x="5557838" y="4657725"/>
            <a:ext cx="385762" cy="476250"/>
            <a:chOff x="984" y="878"/>
            <a:chExt cx="3312" cy="4086"/>
          </a:xfrm>
        </p:grpSpPr>
        <p:sp>
          <p:nvSpPr>
            <p:cNvPr id="371" name="Google Shape;371;p21"/>
            <p:cNvSpPr/>
            <p:nvPr/>
          </p:nvSpPr>
          <p:spPr>
            <a:xfrm>
              <a:off x="984" y="1002"/>
              <a:ext cx="3312" cy="3962"/>
            </a:xfrm>
            <a:custGeom>
              <a:avLst/>
              <a:gdLst/>
              <a:ahLst/>
              <a:cxnLst/>
              <a:rect l="l" t="t" r="r" b="b"/>
              <a:pathLst>
                <a:path w="3312" h="3962" extrusionOk="0">
                  <a:moveTo>
                    <a:pt x="1376" y="696"/>
                  </a:moveTo>
                  <a:cubicBezTo>
                    <a:pt x="1401" y="795"/>
                    <a:pt x="1489" y="920"/>
                    <a:pt x="1639" y="920"/>
                  </a:cubicBezTo>
                  <a:cubicBezTo>
                    <a:pt x="1801" y="920"/>
                    <a:pt x="1876" y="795"/>
                    <a:pt x="1926" y="708"/>
                  </a:cubicBezTo>
                  <a:lnTo>
                    <a:pt x="2940" y="66"/>
                  </a:lnTo>
                  <a:cubicBezTo>
                    <a:pt x="3042" y="0"/>
                    <a:pt x="3142" y="16"/>
                    <a:pt x="3204" y="78"/>
                  </a:cubicBezTo>
                  <a:cubicBezTo>
                    <a:pt x="3267" y="140"/>
                    <a:pt x="3312" y="264"/>
                    <a:pt x="3072" y="444"/>
                  </a:cubicBezTo>
                  <a:lnTo>
                    <a:pt x="2139" y="1081"/>
                  </a:lnTo>
                  <a:lnTo>
                    <a:pt x="2476" y="2372"/>
                  </a:lnTo>
                  <a:lnTo>
                    <a:pt x="2251" y="2435"/>
                  </a:lnTo>
                  <a:lnTo>
                    <a:pt x="2614" y="3589"/>
                  </a:lnTo>
                  <a:cubicBezTo>
                    <a:pt x="2651" y="3751"/>
                    <a:pt x="2639" y="3863"/>
                    <a:pt x="2539" y="3925"/>
                  </a:cubicBezTo>
                  <a:cubicBezTo>
                    <a:pt x="2401" y="3962"/>
                    <a:pt x="2289" y="3863"/>
                    <a:pt x="2226" y="3689"/>
                  </a:cubicBezTo>
                  <a:cubicBezTo>
                    <a:pt x="2101" y="3453"/>
                    <a:pt x="1876" y="2720"/>
                    <a:pt x="1789" y="2534"/>
                  </a:cubicBezTo>
                  <a:lnTo>
                    <a:pt x="1414" y="2534"/>
                  </a:lnTo>
                  <a:cubicBezTo>
                    <a:pt x="1339" y="2770"/>
                    <a:pt x="1151" y="3465"/>
                    <a:pt x="1051" y="3689"/>
                  </a:cubicBezTo>
                  <a:cubicBezTo>
                    <a:pt x="1001" y="3838"/>
                    <a:pt x="914" y="3950"/>
                    <a:pt x="789" y="3925"/>
                  </a:cubicBezTo>
                  <a:cubicBezTo>
                    <a:pt x="714" y="3875"/>
                    <a:pt x="614" y="3838"/>
                    <a:pt x="676" y="3577"/>
                  </a:cubicBezTo>
                  <a:lnTo>
                    <a:pt x="1001" y="2459"/>
                  </a:lnTo>
                  <a:lnTo>
                    <a:pt x="751" y="2397"/>
                  </a:lnTo>
                  <a:lnTo>
                    <a:pt x="1126" y="1081"/>
                  </a:lnTo>
                  <a:lnTo>
                    <a:pt x="139" y="497"/>
                  </a:lnTo>
                  <a:cubicBezTo>
                    <a:pt x="54" y="402"/>
                    <a:pt x="0" y="342"/>
                    <a:pt x="60" y="180"/>
                  </a:cubicBezTo>
                  <a:cubicBezTo>
                    <a:pt x="186" y="102"/>
                    <a:pt x="214" y="112"/>
                    <a:pt x="389" y="162"/>
                  </a:cubicBezTo>
                  <a:lnTo>
                    <a:pt x="1376" y="696"/>
                  </a:lnTo>
                  <a:close/>
                </a:path>
              </a:pathLst>
            </a:custGeom>
            <a:solidFill>
              <a:srgbClr val="292929">
                <a:alpha val="49803"/>
              </a:srgbClr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21"/>
            <p:cNvSpPr/>
            <p:nvPr/>
          </p:nvSpPr>
          <p:spPr>
            <a:xfrm>
              <a:off x="2208" y="878"/>
              <a:ext cx="862" cy="845"/>
            </a:xfrm>
            <a:prstGeom prst="ellipse">
              <a:avLst/>
            </a:prstGeom>
            <a:solidFill>
              <a:srgbClr val="292929">
                <a:alpha val="49803"/>
              </a:srgbClr>
            </a:solidFill>
            <a:ln w="1905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3" name="Google Shape;373;p21"/>
          <p:cNvSpPr/>
          <p:nvPr/>
        </p:nvSpPr>
        <p:spPr>
          <a:xfrm>
            <a:off x="3905249" y="3008781"/>
            <a:ext cx="1751013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Lợi</a:t>
            </a:r>
            <a:r>
              <a:rPr lang="en-US" sz="2000" b="1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ích</a:t>
            </a:r>
            <a:r>
              <a:rPr lang="en-US" sz="2000" b="1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000" b="1" dirty="0" err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tác</a:t>
            </a:r>
            <a:r>
              <a:rPr lang="en-US" sz="2000" b="1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động</a:t>
            </a:r>
            <a:r>
              <a:rPr lang="en-US" sz="2000" b="1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của</a:t>
            </a:r>
            <a:r>
              <a:rPr lang="en-US" sz="2000" b="1" dirty="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 LGG.....</a:t>
            </a:r>
            <a:endParaRPr sz="20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21"/>
          <p:cNvSpPr/>
          <p:nvPr/>
        </p:nvSpPr>
        <p:spPr>
          <a:xfrm>
            <a:off x="1635289" y="1153969"/>
            <a:ext cx="2295525" cy="547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125438" y="0"/>
                </a:moveTo>
                <a:close/>
                <a:lnTo>
                  <a:pt x="125438" y="120000"/>
                </a:lnTo>
              </a:path>
              <a:path w="120000" h="120000" fill="none" extrusionOk="0">
                <a:moveTo>
                  <a:pt x="125438" y="22500"/>
                </a:moveTo>
                <a:lnTo>
                  <a:pt x="142211" y="22500"/>
                </a:lnTo>
                <a:lnTo>
                  <a:pt x="159661" y="55312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Thực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hiện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mục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tiêu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GD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toàn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diện</a:t>
            </a:r>
            <a:endParaRPr dirty="0"/>
          </a:p>
        </p:txBody>
      </p:sp>
      <p:sp>
        <p:nvSpPr>
          <p:cNvPr id="375" name="Google Shape;375;p21"/>
          <p:cNvSpPr/>
          <p:nvPr/>
        </p:nvSpPr>
        <p:spPr>
          <a:xfrm>
            <a:off x="374241" y="3189235"/>
            <a:ext cx="1889125" cy="146849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125438" y="0"/>
                </a:moveTo>
                <a:close/>
                <a:lnTo>
                  <a:pt x="125438" y="120000"/>
                </a:lnTo>
              </a:path>
              <a:path w="120000" h="120000" fill="none" extrusionOk="0">
                <a:moveTo>
                  <a:pt x="125438" y="22500"/>
                </a:moveTo>
                <a:lnTo>
                  <a:pt x="135750" y="22500"/>
                </a:lnTo>
                <a:lnTo>
                  <a:pt x="146516" y="-22811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Góp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phần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XD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gia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đình,cộng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đồng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bền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vững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lành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mạnh</a:t>
            </a:r>
            <a:endParaRPr dirty="0"/>
          </a:p>
        </p:txBody>
      </p:sp>
      <p:sp>
        <p:nvSpPr>
          <p:cNvPr id="376" name="Google Shape;376;p21"/>
          <p:cNvSpPr/>
          <p:nvPr/>
        </p:nvSpPr>
        <p:spPr>
          <a:xfrm>
            <a:off x="1412519" y="4980603"/>
            <a:ext cx="1508125" cy="13652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125438" y="0"/>
                </a:moveTo>
                <a:close/>
                <a:lnTo>
                  <a:pt x="125438" y="120000"/>
                </a:lnTo>
              </a:path>
              <a:path w="120000" h="120000" fill="none" extrusionOk="0">
                <a:moveTo>
                  <a:pt x="125438" y="22500"/>
                </a:moveTo>
                <a:lnTo>
                  <a:pt x="141416" y="22500"/>
                </a:lnTo>
                <a:lnTo>
                  <a:pt x="158300" y="-3127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HS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trưởng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thành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một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cách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tự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tin,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hiểu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biết</a:t>
            </a:r>
            <a:endParaRPr dirty="0"/>
          </a:p>
        </p:txBody>
      </p:sp>
      <p:sp>
        <p:nvSpPr>
          <p:cNvPr id="377" name="Google Shape;377;p21"/>
          <p:cNvSpPr/>
          <p:nvPr/>
        </p:nvSpPr>
        <p:spPr>
          <a:xfrm>
            <a:off x="6761163" y="4694960"/>
            <a:ext cx="2382837" cy="101297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5438" y="0"/>
                </a:moveTo>
                <a:close/>
                <a:lnTo>
                  <a:pt x="-5438" y="120000"/>
                </a:lnTo>
              </a:path>
              <a:path w="120000" h="120000" fill="none" extrusionOk="0">
                <a:moveTo>
                  <a:pt x="-5438" y="22500"/>
                </a:moveTo>
                <a:lnTo>
                  <a:pt x="-23795" y="22500"/>
                </a:lnTo>
                <a:lnTo>
                  <a:pt x="-43172" y="-17500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Giúp</a:t>
            </a:r>
            <a:r>
              <a:rPr lang="en-US" sz="1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HS </a:t>
            </a:r>
            <a:r>
              <a:rPr lang="en-US" sz="18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ứng</a:t>
            </a:r>
            <a:r>
              <a:rPr lang="en-US" sz="1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phó</a:t>
            </a:r>
            <a:r>
              <a:rPr lang="en-US" sz="1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với</a:t>
            </a:r>
            <a:r>
              <a:rPr lang="en-US" sz="1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khủng</a:t>
            </a:r>
            <a:r>
              <a:rPr lang="en-US" sz="1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hoảng</a:t>
            </a:r>
            <a:r>
              <a:rPr lang="en-US" sz="1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TL </a:t>
            </a:r>
            <a:r>
              <a:rPr lang="en-US" sz="18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lứa</a:t>
            </a:r>
            <a:r>
              <a:rPr lang="en-US" sz="1800" b="1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tuổi</a:t>
            </a:r>
            <a:endParaRPr dirty="0"/>
          </a:p>
        </p:txBody>
      </p:sp>
      <p:sp>
        <p:nvSpPr>
          <p:cNvPr id="378" name="Google Shape;378;p21"/>
          <p:cNvSpPr/>
          <p:nvPr/>
        </p:nvSpPr>
        <p:spPr>
          <a:xfrm>
            <a:off x="7078318" y="3090737"/>
            <a:ext cx="1508125" cy="547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5438" y="0"/>
                </a:moveTo>
                <a:close/>
                <a:lnTo>
                  <a:pt x="-5438" y="120000"/>
                </a:lnTo>
              </a:path>
              <a:path w="120000" h="120000" fill="none" extrusionOk="0">
                <a:moveTo>
                  <a:pt x="-5438" y="22500"/>
                </a:moveTo>
                <a:lnTo>
                  <a:pt x="-15300" y="22500"/>
                </a:lnTo>
                <a:lnTo>
                  <a:pt x="-25950" y="-19061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Vì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sự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BĐG </a:t>
            </a:r>
            <a:r>
              <a:rPr lang="en-US" sz="1800" b="1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trong</a:t>
            </a:r>
            <a:r>
              <a:rPr lang="en-US" sz="1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GD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24"/>
          <p:cNvSpPr/>
          <p:nvPr/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24"/>
          <p:cNvSpPr/>
          <p:nvPr/>
        </p:nvSpPr>
        <p:spPr>
          <a:xfrm>
            <a:off x="-1" y="0"/>
            <a:ext cx="1647371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24"/>
          <p:cNvSpPr>
            <a:spLocks noGrp="1"/>
          </p:cNvSpPr>
          <p:nvPr>
            <p:ph type="title"/>
          </p:nvPr>
        </p:nvSpPr>
        <p:spPr>
          <a:xfrm>
            <a:off x="823684" y="2438400"/>
            <a:ext cx="2268080" cy="2242650"/>
          </a:xfrm>
          <a:prstGeom prst="ellipse">
            <a:avLst/>
          </a:prstGeom>
          <a:solidFill>
            <a:srgbClr val="262626"/>
          </a:solidFill>
          <a:ln w="174625" cap="flat" cmpd="thinThick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047" dirty="0" smtClean="0">
                <a:latin typeface="Twentieth Century"/>
                <a:ea typeface="Twentieth Century"/>
                <a:cs typeface="Twentieth Century"/>
                <a:sym typeface="Twentieth Century"/>
              </a:rPr>
              <a:t> </a:t>
            </a:r>
            <a:r>
              <a:rPr lang="en-US" sz="2047" dirty="0" smtClean="0">
                <a:latin typeface="Twentieth Century"/>
                <a:ea typeface="Twentieth Century"/>
                <a:cs typeface="Twentieth Century"/>
                <a:sym typeface="Twentieth Century"/>
              </a:rPr>
              <a:t>QUY </a:t>
            </a:r>
            <a:r>
              <a:rPr lang="en-US" sz="2047" dirty="0">
                <a:latin typeface="Twentieth Century"/>
                <a:ea typeface="Twentieth Century"/>
                <a:cs typeface="Twentieth Century"/>
                <a:sym typeface="Twentieth Century"/>
              </a:rPr>
              <a:t>TRÌNH CHUNG VỀ LGG TRONG DH, GD</a:t>
            </a:r>
            <a:endParaRPr dirty="0"/>
          </a:p>
        </p:txBody>
      </p:sp>
      <p:sp>
        <p:nvSpPr>
          <p:cNvPr id="410" name="Google Shape;410;p24"/>
          <p:cNvSpPr txBox="1">
            <a:spLocks noGrp="1"/>
          </p:cNvSpPr>
          <p:nvPr>
            <p:ph type="ftr" idx="11"/>
          </p:nvPr>
        </p:nvSpPr>
        <p:spPr>
          <a:xfrm>
            <a:off x="3345993" y="6473597"/>
            <a:ext cx="5274129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www.themegallery.com</a:t>
            </a:r>
            <a:endParaRPr/>
          </a:p>
        </p:txBody>
      </p:sp>
      <p:pic>
        <p:nvPicPr>
          <p:cNvPr id="411" name="Google Shape;411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84804" y="557584"/>
            <a:ext cx="5759196" cy="641125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647370" y="95919"/>
            <a:ext cx="6331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rgbClr val="FFFF00"/>
                </a:solidFill>
              </a:rPr>
              <a:t>2. Thực hiện LGG trong dạy học và giáo dục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256"/>
            <a:ext cx="9049732" cy="1649690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Một số định hướng khi LGG trong DH và giáo dục HS của GV ở trường trung học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968" y="2344132"/>
            <a:ext cx="8979031" cy="4724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1.Lồng ghép vào môn học: 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-  </a:t>
            </a:r>
            <a:r>
              <a:rPr lang="en-US" dirty="0" err="1" smtClean="0"/>
              <a:t>Giáo</a:t>
            </a:r>
            <a:r>
              <a:rPr lang="en-US" dirty="0" smtClean="0"/>
              <a:t> dục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endParaRPr lang="vi-VN" dirty="0"/>
          </a:p>
          <a:p>
            <a:pPr marL="114300" indent="0">
              <a:buNone/>
            </a:pPr>
            <a:r>
              <a:rPr lang="vi-VN" dirty="0" smtClean="0"/>
              <a:t> -  Khoa học tự nhiên</a:t>
            </a:r>
          </a:p>
          <a:p>
            <a:pPr marL="114300" indent="0">
              <a:buNone/>
            </a:pPr>
            <a:r>
              <a:rPr lang="vi-VN" dirty="0" smtClean="0"/>
              <a:t> - Trải nghiệm hướng nghiệp</a:t>
            </a:r>
          </a:p>
          <a:p>
            <a:pPr marL="114300" indent="0">
              <a:buNone/>
            </a:pPr>
            <a:r>
              <a:rPr lang="vi-VN" dirty="0" smtClean="0"/>
              <a:t> - Một số môn học khác...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2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95926"/>
            <a:ext cx="8229600" cy="5852474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2.Nội dung LGG trong môn học hay hoạt động GD(gồm 8 lĩnh vực):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Nhận thức về giới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Tính dục và hành vi tình dục.</a:t>
            </a:r>
          </a:p>
          <a:p>
            <a:pPr>
              <a:buFontTx/>
              <a:buChar char="-"/>
            </a:pPr>
            <a:r>
              <a:rPr lang="en-US" dirty="0" smtClean="0"/>
              <a:t>Giá trị, quyền, văn hóa và tính dục.</a:t>
            </a:r>
          </a:p>
          <a:p>
            <a:pPr>
              <a:buFontTx/>
              <a:buChar char="-"/>
            </a:pPr>
            <a:r>
              <a:rPr lang="en-US" dirty="0" smtClean="0"/>
              <a:t>Kĩ năng đảm bảo sức khỏe và hạnh phúc.</a:t>
            </a:r>
          </a:p>
          <a:p>
            <a:pPr>
              <a:buFontTx/>
              <a:buChar char="-"/>
            </a:pPr>
            <a:r>
              <a:rPr lang="en-US" dirty="0" smtClean="0"/>
              <a:t>Các mối quan hệ.</a:t>
            </a:r>
          </a:p>
          <a:p>
            <a:pPr>
              <a:buFontTx/>
              <a:buChar char="-"/>
            </a:pPr>
            <a:r>
              <a:rPr lang="en-US" dirty="0" smtClean="0"/>
              <a:t>Cơ thể con người và sự phát triển cơ thể con người.</a:t>
            </a:r>
          </a:p>
          <a:p>
            <a:pPr>
              <a:buFontTx/>
              <a:buChar char="-"/>
            </a:pPr>
            <a:r>
              <a:rPr lang="en-US" dirty="0" smtClean="0"/>
              <a:t>Sức </a:t>
            </a:r>
            <a:r>
              <a:rPr lang="en-US" dirty="0" err="1" smtClean="0"/>
              <a:t>khoẻ</a:t>
            </a:r>
            <a:r>
              <a:rPr lang="en-US" dirty="0" smtClean="0"/>
              <a:t> tình dục và sinh sản.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Bạo lực và cách giữ an toàn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26"/>
          <p:cNvSpPr txBox="1"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LGG trong môn học, HĐ</a:t>
            </a:r>
            <a:endParaRPr/>
          </a:p>
        </p:txBody>
      </p:sp>
      <p:pic>
        <p:nvPicPr>
          <p:cNvPr id="445" name="Google Shape;445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8546" y="803564"/>
            <a:ext cx="8548254" cy="6054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32"/>
          <p:cNvSpPr txBox="1">
            <a:spLocks noGrp="1"/>
          </p:cNvSpPr>
          <p:nvPr>
            <p:ph type="ftr" idx="11"/>
          </p:nvPr>
        </p:nvSpPr>
        <p:spPr>
          <a:xfrm>
            <a:off x="228600" y="6461125"/>
            <a:ext cx="2895600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www.themegallery.com</a:t>
            </a:r>
            <a:endParaRPr/>
          </a:p>
        </p:txBody>
      </p:sp>
      <p:sp>
        <p:nvSpPr>
          <p:cNvPr id="576" name="Google Shape;576;p32"/>
          <p:cNvSpPr/>
          <p:nvPr/>
        </p:nvSpPr>
        <p:spPr>
          <a:xfrm>
            <a:off x="384175" y="990600"/>
            <a:ext cx="5026025" cy="9906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 w="1905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1"/>
                </a:solidFill>
                <a:latin typeface="Open Sans"/>
              </a:rPr>
              <a:t>Thank you !</a:t>
            </a:r>
          </a:p>
        </p:txBody>
      </p:sp>
      <p:sp>
        <p:nvSpPr>
          <p:cNvPr id="577" name="Google Shape;577;p32"/>
          <p:cNvSpPr txBox="1">
            <a:spLocks noGrp="1"/>
          </p:cNvSpPr>
          <p:nvPr>
            <p:ph type="subTitle" idx="1"/>
          </p:nvPr>
        </p:nvSpPr>
        <p:spPr>
          <a:xfrm>
            <a:off x="533400" y="2057400"/>
            <a:ext cx="74676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5400"/>
              <a:buFont typeface="Arial"/>
              <a:buNone/>
            </a:pPr>
            <a:r>
              <a:rPr lang="en-US" sz="5400"/>
              <a:t>CẢM ƠN THẦY, CÔ!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0BA6F3"/>
      </a:lt1>
      <a:dk2>
        <a:srgbClr val="CCFFFF"/>
      </a:dk2>
      <a:lt2>
        <a:srgbClr val="1C1C1C"/>
      </a:lt2>
      <a:accent1>
        <a:srgbClr val="F29000"/>
      </a:accent1>
      <a:accent2>
        <a:srgbClr val="98C630"/>
      </a:accent2>
      <a:accent3>
        <a:srgbClr val="AAD0F8"/>
      </a:accent3>
      <a:accent4>
        <a:srgbClr val="000000"/>
      </a:accent4>
      <a:accent5>
        <a:srgbClr val="F7C6AA"/>
      </a:accent5>
      <a:accent6>
        <a:srgbClr val="89B32A"/>
      </a:accent6>
      <a:hlink>
        <a:srgbClr val="EEC100"/>
      </a:hlink>
      <a:folHlink>
        <a:srgbClr val="53AAD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355</Words>
  <Application>Microsoft Office PowerPoint</Application>
  <PresentationFormat>On-screen Show (4:3)</PresentationFormat>
  <Paragraphs>47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Open Sans</vt:lpstr>
      <vt:lpstr>Times New Roman</vt:lpstr>
      <vt:lpstr>Twentieth Century</vt:lpstr>
      <vt:lpstr>Verdana</vt:lpstr>
      <vt:lpstr>Default Design</vt:lpstr>
      <vt:lpstr>PowerPoint Presentation</vt:lpstr>
      <vt:lpstr>PowerPoint Presentation</vt:lpstr>
      <vt:lpstr>PowerPoint Presentation</vt:lpstr>
      <vt:lpstr>PowerPoint Presentation</vt:lpstr>
      <vt:lpstr> QUY TRÌNH CHUNG VỀ LGG TRONG DH, GD</vt:lpstr>
      <vt:lpstr>Một số định hướng khi LGG trong DH và giáo dục HS của GV ở trường trung học</vt:lpstr>
      <vt:lpstr>PowerPoint Presentation</vt:lpstr>
      <vt:lpstr>LGG trong môn học, HĐ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 Tp.HCM * Đà Nẵng * Hải Phòng</dc:title>
  <dc:creator>Võ Minh Quang</dc:creator>
  <cp:lastModifiedBy>KDC</cp:lastModifiedBy>
  <cp:revision>27</cp:revision>
  <dcterms:modified xsi:type="dcterms:W3CDTF">2023-03-08T13:39:25Z</dcterms:modified>
</cp:coreProperties>
</file>